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696" r:id="rId5"/>
    <p:sldMasterId id="2147483708" r:id="rId6"/>
    <p:sldMasterId id="2147483720" r:id="rId7"/>
    <p:sldMasterId id="2147483732" r:id="rId8"/>
    <p:sldMasterId id="2147483744" r:id="rId9"/>
    <p:sldMasterId id="2147483756" r:id="rId10"/>
    <p:sldMasterId id="2147483768" r:id="rId11"/>
    <p:sldMasterId id="2147483780" r:id="rId12"/>
  </p:sldMasterIdLst>
  <p:notesMasterIdLst>
    <p:notesMasterId r:id="rId79"/>
  </p:notesMasterIdLst>
  <p:sldIdLst>
    <p:sldId id="256" r:id="rId13"/>
    <p:sldId id="343" r:id="rId14"/>
    <p:sldId id="344" r:id="rId15"/>
    <p:sldId id="260" r:id="rId16"/>
    <p:sldId id="345" r:id="rId17"/>
    <p:sldId id="262" r:id="rId18"/>
    <p:sldId id="264" r:id="rId19"/>
    <p:sldId id="265" r:id="rId20"/>
    <p:sldId id="266" r:id="rId21"/>
    <p:sldId id="267" r:id="rId22"/>
    <p:sldId id="346" r:id="rId23"/>
    <p:sldId id="269" r:id="rId24"/>
    <p:sldId id="347" r:id="rId25"/>
    <p:sldId id="272" r:id="rId26"/>
    <p:sldId id="348" r:id="rId27"/>
    <p:sldId id="274" r:id="rId28"/>
    <p:sldId id="349" r:id="rId29"/>
    <p:sldId id="350" r:id="rId30"/>
    <p:sldId id="351" r:id="rId31"/>
    <p:sldId id="352" r:id="rId32"/>
    <p:sldId id="353" r:id="rId33"/>
    <p:sldId id="354" r:id="rId34"/>
    <p:sldId id="282" r:id="rId35"/>
    <p:sldId id="283" r:id="rId36"/>
    <p:sldId id="355" r:id="rId37"/>
    <p:sldId id="356" r:id="rId38"/>
    <p:sldId id="285" r:id="rId39"/>
    <p:sldId id="286" r:id="rId40"/>
    <p:sldId id="357" r:id="rId41"/>
    <p:sldId id="288" r:id="rId42"/>
    <p:sldId id="358" r:id="rId43"/>
    <p:sldId id="359" r:id="rId44"/>
    <p:sldId id="360" r:id="rId45"/>
    <p:sldId id="361" r:id="rId46"/>
    <p:sldId id="362" r:id="rId47"/>
    <p:sldId id="363" r:id="rId48"/>
    <p:sldId id="365" r:id="rId49"/>
    <p:sldId id="364" r:id="rId50"/>
    <p:sldId id="366" r:id="rId51"/>
    <p:sldId id="367" r:id="rId52"/>
    <p:sldId id="368" r:id="rId53"/>
    <p:sldId id="369" r:id="rId54"/>
    <p:sldId id="370" r:id="rId55"/>
    <p:sldId id="372" r:id="rId56"/>
    <p:sldId id="371" r:id="rId57"/>
    <p:sldId id="373" r:id="rId58"/>
    <p:sldId id="375" r:id="rId59"/>
    <p:sldId id="376" r:id="rId60"/>
    <p:sldId id="374" r:id="rId61"/>
    <p:sldId id="377" r:id="rId62"/>
    <p:sldId id="378" r:id="rId63"/>
    <p:sldId id="379" r:id="rId64"/>
    <p:sldId id="329" r:id="rId65"/>
    <p:sldId id="330" r:id="rId66"/>
    <p:sldId id="331" r:id="rId67"/>
    <p:sldId id="380" r:id="rId68"/>
    <p:sldId id="381" r:id="rId69"/>
    <p:sldId id="382" r:id="rId70"/>
    <p:sldId id="384" r:id="rId71"/>
    <p:sldId id="385" r:id="rId72"/>
    <p:sldId id="386" r:id="rId73"/>
    <p:sldId id="387" r:id="rId74"/>
    <p:sldId id="388" r:id="rId75"/>
    <p:sldId id="389" r:id="rId76"/>
    <p:sldId id="390" r:id="rId77"/>
    <p:sldId id="383" r:id="rId78"/>
  </p:sldIdLst>
  <p:sldSz cx="9144000" cy="5143500" type="screen16x9"/>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DCDB"/>
    <a:srgbClr val="DAD1E4"/>
    <a:srgbClr val="E7AFAF"/>
    <a:srgbClr val="FFD966"/>
    <a:srgbClr val="2E75B6"/>
    <a:srgbClr val="5B9BD5"/>
    <a:srgbClr val="254061"/>
    <a:srgbClr val="FFDD71"/>
    <a:srgbClr val="8CC46A"/>
    <a:srgbClr val="FFD1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543" autoAdjust="0"/>
    <p:restoredTop sz="94660"/>
  </p:normalViewPr>
  <p:slideViewPr>
    <p:cSldViewPr>
      <p:cViewPr varScale="1">
        <p:scale>
          <a:sx n="84" d="100"/>
          <a:sy n="84" d="100"/>
        </p:scale>
        <p:origin x="744" y="6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4.xml"/><Relationship Id="rId21" Type="http://schemas.openxmlformats.org/officeDocument/2006/relationships/slide" Target="slides/slide9.xml"/><Relationship Id="rId42" Type="http://schemas.openxmlformats.org/officeDocument/2006/relationships/slide" Target="slides/slide30.xml"/><Relationship Id="rId47" Type="http://schemas.openxmlformats.org/officeDocument/2006/relationships/slide" Target="slides/slide35.xml"/><Relationship Id="rId63" Type="http://schemas.openxmlformats.org/officeDocument/2006/relationships/slide" Target="slides/slide51.xml"/><Relationship Id="rId68" Type="http://schemas.openxmlformats.org/officeDocument/2006/relationships/slide" Target="slides/slide56.xml"/><Relationship Id="rId16" Type="http://schemas.openxmlformats.org/officeDocument/2006/relationships/slide" Target="slides/slide4.xml"/><Relationship Id="rId11" Type="http://schemas.openxmlformats.org/officeDocument/2006/relationships/slideMaster" Target="slideMasters/slideMaster11.xml"/><Relationship Id="rId32" Type="http://schemas.openxmlformats.org/officeDocument/2006/relationships/slide" Target="slides/slide20.xml"/><Relationship Id="rId37" Type="http://schemas.openxmlformats.org/officeDocument/2006/relationships/slide" Target="slides/slide25.xml"/><Relationship Id="rId53" Type="http://schemas.openxmlformats.org/officeDocument/2006/relationships/slide" Target="slides/slide41.xml"/><Relationship Id="rId58" Type="http://schemas.openxmlformats.org/officeDocument/2006/relationships/slide" Target="slides/slide46.xml"/><Relationship Id="rId74" Type="http://schemas.openxmlformats.org/officeDocument/2006/relationships/slide" Target="slides/slide62.xml"/><Relationship Id="rId79" Type="http://schemas.openxmlformats.org/officeDocument/2006/relationships/notesMaster" Target="notesMasters/notesMaster1.xml"/><Relationship Id="rId5" Type="http://schemas.openxmlformats.org/officeDocument/2006/relationships/slideMaster" Target="slideMasters/slideMaster5.xml"/><Relationship Id="rId61" Type="http://schemas.openxmlformats.org/officeDocument/2006/relationships/slide" Target="slides/slide49.xml"/><Relationship Id="rId82" Type="http://schemas.openxmlformats.org/officeDocument/2006/relationships/theme" Target="theme/theme1.xml"/><Relationship Id="rId19" Type="http://schemas.openxmlformats.org/officeDocument/2006/relationships/slide" Target="slides/slide7.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56" Type="http://schemas.openxmlformats.org/officeDocument/2006/relationships/slide" Target="slides/slide44.xml"/><Relationship Id="rId64" Type="http://schemas.openxmlformats.org/officeDocument/2006/relationships/slide" Target="slides/slide52.xml"/><Relationship Id="rId69" Type="http://schemas.openxmlformats.org/officeDocument/2006/relationships/slide" Target="slides/slide57.xml"/><Relationship Id="rId77" Type="http://schemas.openxmlformats.org/officeDocument/2006/relationships/slide" Target="slides/slide65.xml"/><Relationship Id="rId8" Type="http://schemas.openxmlformats.org/officeDocument/2006/relationships/slideMaster" Target="slideMasters/slideMaster8.xml"/><Relationship Id="rId51" Type="http://schemas.openxmlformats.org/officeDocument/2006/relationships/slide" Target="slides/slide39.xml"/><Relationship Id="rId72" Type="http://schemas.openxmlformats.org/officeDocument/2006/relationships/slide" Target="slides/slide60.xml"/><Relationship Id="rId80"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59" Type="http://schemas.openxmlformats.org/officeDocument/2006/relationships/slide" Target="slides/slide47.xml"/><Relationship Id="rId67" Type="http://schemas.openxmlformats.org/officeDocument/2006/relationships/slide" Target="slides/slide55.xml"/><Relationship Id="rId20" Type="http://schemas.openxmlformats.org/officeDocument/2006/relationships/slide" Target="slides/slide8.xml"/><Relationship Id="rId41" Type="http://schemas.openxmlformats.org/officeDocument/2006/relationships/slide" Target="slides/slide29.xml"/><Relationship Id="rId54" Type="http://schemas.openxmlformats.org/officeDocument/2006/relationships/slide" Target="slides/slide42.xml"/><Relationship Id="rId62" Type="http://schemas.openxmlformats.org/officeDocument/2006/relationships/slide" Target="slides/slide50.xml"/><Relationship Id="rId70" Type="http://schemas.openxmlformats.org/officeDocument/2006/relationships/slide" Target="slides/slide58.xml"/><Relationship Id="rId75" Type="http://schemas.openxmlformats.org/officeDocument/2006/relationships/slide" Target="slides/slide63.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slide" Target="slides/slide45.xml"/><Relationship Id="rId10" Type="http://schemas.openxmlformats.org/officeDocument/2006/relationships/slideMaster" Target="slideMasters/slideMaster10.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60" Type="http://schemas.openxmlformats.org/officeDocument/2006/relationships/slide" Target="slides/slide48.xml"/><Relationship Id="rId65" Type="http://schemas.openxmlformats.org/officeDocument/2006/relationships/slide" Target="slides/slide53.xml"/><Relationship Id="rId73" Type="http://schemas.openxmlformats.org/officeDocument/2006/relationships/slide" Target="slides/slide61.xml"/><Relationship Id="rId78" Type="http://schemas.openxmlformats.org/officeDocument/2006/relationships/slide" Target="slides/slide66.xml"/><Relationship Id="rId8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1.xml"/><Relationship Id="rId18" Type="http://schemas.openxmlformats.org/officeDocument/2006/relationships/slide" Target="slides/slide6.xml"/><Relationship Id="rId39" Type="http://schemas.openxmlformats.org/officeDocument/2006/relationships/slide" Target="slides/slide27.xml"/><Relationship Id="rId34" Type="http://schemas.openxmlformats.org/officeDocument/2006/relationships/slide" Target="slides/slide22.xml"/><Relationship Id="rId50" Type="http://schemas.openxmlformats.org/officeDocument/2006/relationships/slide" Target="slides/slide38.xml"/><Relationship Id="rId55" Type="http://schemas.openxmlformats.org/officeDocument/2006/relationships/slide" Target="slides/slide43.xml"/><Relationship Id="rId76" Type="http://schemas.openxmlformats.org/officeDocument/2006/relationships/slide" Target="slides/slide64.xml"/><Relationship Id="rId7" Type="http://schemas.openxmlformats.org/officeDocument/2006/relationships/slideMaster" Target="slideMasters/slideMaster7.xml"/><Relationship Id="rId71" Type="http://schemas.openxmlformats.org/officeDocument/2006/relationships/slide" Target="slides/slide59.xml"/><Relationship Id="rId2" Type="http://schemas.openxmlformats.org/officeDocument/2006/relationships/slideMaster" Target="slideMasters/slideMaster2.xml"/><Relationship Id="rId29" Type="http://schemas.openxmlformats.org/officeDocument/2006/relationships/slide" Target="slides/slide17.xml"/><Relationship Id="rId24" Type="http://schemas.openxmlformats.org/officeDocument/2006/relationships/slide" Target="slides/slide12.xml"/><Relationship Id="rId40" Type="http://schemas.openxmlformats.org/officeDocument/2006/relationships/slide" Target="slides/slide28.xml"/><Relationship Id="rId45" Type="http://schemas.openxmlformats.org/officeDocument/2006/relationships/slide" Target="slides/slide33.xml"/><Relationship Id="rId66" Type="http://schemas.openxmlformats.org/officeDocument/2006/relationships/slide" Target="slides/slide54.xml"/></Relationships>
</file>

<file path=ppt/diagrams/colors1.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15617E3-7B87-4DD9-B1B6-F82CB0FBC601}" type="doc">
      <dgm:prSet loTypeId="urn:microsoft.com/office/officeart/2005/8/layout/default" loCatId="list" qsTypeId="urn:microsoft.com/office/officeart/2005/8/quickstyle/simple1" qsCatId="simple" csTypeId="urn:microsoft.com/office/officeart/2005/8/colors/accent6_1" csCatId="accent6" phldr="1"/>
      <dgm:spPr/>
      <dgm:t>
        <a:bodyPr/>
        <a:lstStyle/>
        <a:p>
          <a:endParaRPr lang="id-ID"/>
        </a:p>
      </dgm:t>
    </dgm:pt>
    <dgm:pt modelId="{20398BA3-56A3-4F2A-B20C-AF27FE07FC0A}">
      <dgm:prSet phldrT="[Text]" custT="1"/>
      <dgm:spPr>
        <a:ln w="38100">
          <a:solidFill>
            <a:schemeClr val="accent6">
              <a:lumMod val="75000"/>
            </a:schemeClr>
          </a:solidFill>
          <a:prstDash val="sysDash"/>
        </a:ln>
      </dgm:spPr>
      <dgm:t>
        <a:bodyPr/>
        <a:lstStyle/>
        <a:p>
          <a:r>
            <a:rPr lang="id-ID" sz="2000" i="1" dirty="0" smtClean="0">
              <a:latin typeface="Cambria" panose="02040503050406030204" pitchFamily="18" charset="0"/>
              <a:ea typeface="Cambria" panose="02040503050406030204" pitchFamily="18" charset="0"/>
            </a:rPr>
            <a:t>Machine Readable</a:t>
          </a:r>
          <a:endParaRPr lang="id-ID" sz="2000" i="1" dirty="0">
            <a:latin typeface="Cambria" panose="02040503050406030204" pitchFamily="18" charset="0"/>
            <a:ea typeface="Cambria" panose="02040503050406030204" pitchFamily="18" charset="0"/>
          </a:endParaRPr>
        </a:p>
      </dgm:t>
    </dgm:pt>
    <dgm:pt modelId="{FB4B2478-5D82-4594-B262-D29C730F9E7A}" type="parTrans" cxnId="{D6E71CAB-B088-48BD-B7D0-1C654C02DEC6}">
      <dgm:prSet/>
      <dgm:spPr/>
      <dgm:t>
        <a:bodyPr/>
        <a:lstStyle/>
        <a:p>
          <a:endParaRPr lang="id-ID" sz="2000">
            <a:latin typeface="Cambria" panose="02040503050406030204" pitchFamily="18" charset="0"/>
            <a:ea typeface="Cambria" panose="02040503050406030204" pitchFamily="18" charset="0"/>
          </a:endParaRPr>
        </a:p>
      </dgm:t>
    </dgm:pt>
    <dgm:pt modelId="{4B0FDCE3-D3B1-4A3C-8333-29A49CCBC26F}" type="sibTrans" cxnId="{D6E71CAB-B088-48BD-B7D0-1C654C02DEC6}">
      <dgm:prSet/>
      <dgm:spPr/>
      <dgm:t>
        <a:bodyPr/>
        <a:lstStyle/>
        <a:p>
          <a:endParaRPr lang="id-ID" sz="2000">
            <a:latin typeface="Cambria" panose="02040503050406030204" pitchFamily="18" charset="0"/>
            <a:ea typeface="Cambria" panose="02040503050406030204" pitchFamily="18" charset="0"/>
          </a:endParaRPr>
        </a:p>
      </dgm:t>
    </dgm:pt>
    <dgm:pt modelId="{CEBD372D-4CE9-4384-9812-25359F1A89BA}">
      <dgm:prSet phldrT="[Text]" custT="1"/>
      <dgm:spPr>
        <a:ln w="38100">
          <a:solidFill>
            <a:schemeClr val="accent5">
              <a:lumMod val="75000"/>
            </a:schemeClr>
          </a:solidFill>
          <a:prstDash val="sysDash"/>
        </a:ln>
      </dgm:spPr>
      <dgm:t>
        <a:bodyPr/>
        <a:lstStyle/>
        <a:p>
          <a:r>
            <a:rPr lang="id-ID" sz="2000" i="1" dirty="0" smtClean="0">
              <a:latin typeface="Cambria" panose="02040503050406030204" pitchFamily="18" charset="0"/>
              <a:ea typeface="Cambria" panose="02040503050406030204" pitchFamily="18" charset="0"/>
            </a:rPr>
            <a:t>Human Readable</a:t>
          </a:r>
          <a:endParaRPr lang="id-ID" sz="2000" i="1" dirty="0">
            <a:latin typeface="Cambria" panose="02040503050406030204" pitchFamily="18" charset="0"/>
            <a:ea typeface="Cambria" panose="02040503050406030204" pitchFamily="18" charset="0"/>
          </a:endParaRPr>
        </a:p>
      </dgm:t>
    </dgm:pt>
    <dgm:pt modelId="{D800069B-4CA4-44F7-8700-DA16B97FF3F5}" type="parTrans" cxnId="{383634FB-9E83-4EA3-ABE4-7B7E09B5B394}">
      <dgm:prSet/>
      <dgm:spPr/>
      <dgm:t>
        <a:bodyPr/>
        <a:lstStyle/>
        <a:p>
          <a:endParaRPr lang="id-ID" sz="2000">
            <a:latin typeface="Cambria" panose="02040503050406030204" pitchFamily="18" charset="0"/>
            <a:ea typeface="Cambria" panose="02040503050406030204" pitchFamily="18" charset="0"/>
          </a:endParaRPr>
        </a:p>
      </dgm:t>
    </dgm:pt>
    <dgm:pt modelId="{4512EBF8-3106-420A-91AC-E3A832D8B0BC}" type="sibTrans" cxnId="{383634FB-9E83-4EA3-ABE4-7B7E09B5B394}">
      <dgm:prSet/>
      <dgm:spPr/>
      <dgm:t>
        <a:bodyPr/>
        <a:lstStyle/>
        <a:p>
          <a:endParaRPr lang="id-ID" sz="2000">
            <a:latin typeface="Cambria" panose="02040503050406030204" pitchFamily="18" charset="0"/>
            <a:ea typeface="Cambria" panose="02040503050406030204" pitchFamily="18" charset="0"/>
          </a:endParaRPr>
        </a:p>
      </dgm:t>
    </dgm:pt>
    <dgm:pt modelId="{41674AED-0B34-4A6F-97EB-82D4DB4B156C}">
      <dgm:prSet phldrT="[Text]" custT="1"/>
      <dgm:spPr>
        <a:ln w="38100">
          <a:solidFill>
            <a:schemeClr val="accent3">
              <a:lumMod val="75000"/>
            </a:schemeClr>
          </a:solidFill>
          <a:prstDash val="sysDash"/>
        </a:ln>
      </dgm:spPr>
      <dgm:t>
        <a:bodyPr/>
        <a:lstStyle/>
        <a:p>
          <a:r>
            <a:rPr lang="id-ID" sz="2000" i="1" dirty="0" smtClean="0">
              <a:latin typeface="Cambria" panose="02040503050406030204" pitchFamily="18" charset="0"/>
              <a:ea typeface="Cambria" panose="02040503050406030204" pitchFamily="18" charset="0"/>
            </a:rPr>
            <a:t>Communications</a:t>
          </a:r>
          <a:endParaRPr lang="id-ID" sz="2000" i="1" dirty="0">
            <a:latin typeface="Cambria" panose="02040503050406030204" pitchFamily="18" charset="0"/>
            <a:ea typeface="Cambria" panose="02040503050406030204" pitchFamily="18" charset="0"/>
          </a:endParaRPr>
        </a:p>
      </dgm:t>
    </dgm:pt>
    <dgm:pt modelId="{DD19FDED-E8CA-4556-AD8D-3DFC89CE05F2}" type="parTrans" cxnId="{A62C4F7B-E5D9-4C96-BBD6-8B300B611CF2}">
      <dgm:prSet/>
      <dgm:spPr/>
      <dgm:t>
        <a:bodyPr/>
        <a:lstStyle/>
        <a:p>
          <a:endParaRPr lang="id-ID" sz="2000">
            <a:latin typeface="Cambria" panose="02040503050406030204" pitchFamily="18" charset="0"/>
            <a:ea typeface="Cambria" panose="02040503050406030204" pitchFamily="18" charset="0"/>
          </a:endParaRPr>
        </a:p>
      </dgm:t>
    </dgm:pt>
    <dgm:pt modelId="{0E4161E0-51C0-4B57-8809-8ABC7BBB13A7}" type="sibTrans" cxnId="{A62C4F7B-E5D9-4C96-BBD6-8B300B611CF2}">
      <dgm:prSet/>
      <dgm:spPr/>
      <dgm:t>
        <a:bodyPr/>
        <a:lstStyle/>
        <a:p>
          <a:endParaRPr lang="id-ID" sz="2000">
            <a:latin typeface="Cambria" panose="02040503050406030204" pitchFamily="18" charset="0"/>
            <a:ea typeface="Cambria" panose="02040503050406030204" pitchFamily="18" charset="0"/>
          </a:endParaRPr>
        </a:p>
      </dgm:t>
    </dgm:pt>
    <dgm:pt modelId="{47334152-30F1-45AB-BC5D-1B19BF663396}" type="pres">
      <dgm:prSet presAssocID="{015617E3-7B87-4DD9-B1B6-F82CB0FBC601}" presName="diagram" presStyleCnt="0">
        <dgm:presLayoutVars>
          <dgm:dir/>
          <dgm:resizeHandles val="exact"/>
        </dgm:presLayoutVars>
      </dgm:prSet>
      <dgm:spPr/>
      <dgm:t>
        <a:bodyPr/>
        <a:lstStyle/>
        <a:p>
          <a:endParaRPr lang="id-ID"/>
        </a:p>
      </dgm:t>
    </dgm:pt>
    <dgm:pt modelId="{5D69FFC5-EC23-486F-940C-2F7010C5F7C3}" type="pres">
      <dgm:prSet presAssocID="{20398BA3-56A3-4F2A-B20C-AF27FE07FC0A}" presName="node" presStyleLbl="node1" presStyleIdx="0" presStyleCnt="3" custScaleX="163453">
        <dgm:presLayoutVars>
          <dgm:bulletEnabled val="1"/>
        </dgm:presLayoutVars>
      </dgm:prSet>
      <dgm:spPr/>
      <dgm:t>
        <a:bodyPr/>
        <a:lstStyle/>
        <a:p>
          <a:endParaRPr lang="id-ID"/>
        </a:p>
      </dgm:t>
    </dgm:pt>
    <dgm:pt modelId="{FF182D0D-AF52-4931-BE1F-C3418BA7270F}" type="pres">
      <dgm:prSet presAssocID="{4B0FDCE3-D3B1-4A3C-8333-29A49CCBC26F}" presName="sibTrans" presStyleCnt="0"/>
      <dgm:spPr/>
    </dgm:pt>
    <dgm:pt modelId="{8723FBCE-5368-459B-8FED-812F32E750A9}" type="pres">
      <dgm:prSet presAssocID="{CEBD372D-4CE9-4384-9812-25359F1A89BA}" presName="node" presStyleLbl="node1" presStyleIdx="1" presStyleCnt="3" custScaleX="163453">
        <dgm:presLayoutVars>
          <dgm:bulletEnabled val="1"/>
        </dgm:presLayoutVars>
      </dgm:prSet>
      <dgm:spPr/>
      <dgm:t>
        <a:bodyPr/>
        <a:lstStyle/>
        <a:p>
          <a:endParaRPr lang="id-ID"/>
        </a:p>
      </dgm:t>
    </dgm:pt>
    <dgm:pt modelId="{DB638ED9-10CD-490C-99A8-C323DC617137}" type="pres">
      <dgm:prSet presAssocID="{4512EBF8-3106-420A-91AC-E3A832D8B0BC}" presName="sibTrans" presStyleCnt="0"/>
      <dgm:spPr/>
    </dgm:pt>
    <dgm:pt modelId="{9D18D9E0-A668-4E4A-82B3-1CB04E6719DF}" type="pres">
      <dgm:prSet presAssocID="{41674AED-0B34-4A6F-97EB-82D4DB4B156C}" presName="node" presStyleLbl="node1" presStyleIdx="2" presStyleCnt="3" custScaleX="163453">
        <dgm:presLayoutVars>
          <dgm:bulletEnabled val="1"/>
        </dgm:presLayoutVars>
      </dgm:prSet>
      <dgm:spPr/>
      <dgm:t>
        <a:bodyPr/>
        <a:lstStyle/>
        <a:p>
          <a:endParaRPr lang="id-ID"/>
        </a:p>
      </dgm:t>
    </dgm:pt>
  </dgm:ptLst>
  <dgm:cxnLst>
    <dgm:cxn modelId="{A62C4F7B-E5D9-4C96-BBD6-8B300B611CF2}" srcId="{015617E3-7B87-4DD9-B1B6-F82CB0FBC601}" destId="{41674AED-0B34-4A6F-97EB-82D4DB4B156C}" srcOrd="2" destOrd="0" parTransId="{DD19FDED-E8CA-4556-AD8D-3DFC89CE05F2}" sibTransId="{0E4161E0-51C0-4B57-8809-8ABC7BBB13A7}"/>
    <dgm:cxn modelId="{1A8853C1-A1A1-43DA-8E52-AFC1D4E9889A}" type="presOf" srcId="{41674AED-0B34-4A6F-97EB-82D4DB4B156C}" destId="{9D18D9E0-A668-4E4A-82B3-1CB04E6719DF}" srcOrd="0" destOrd="0" presId="urn:microsoft.com/office/officeart/2005/8/layout/default"/>
    <dgm:cxn modelId="{603FFDE0-376F-44E4-BDA7-65F79F72BDC5}" type="presOf" srcId="{015617E3-7B87-4DD9-B1B6-F82CB0FBC601}" destId="{47334152-30F1-45AB-BC5D-1B19BF663396}" srcOrd="0" destOrd="0" presId="urn:microsoft.com/office/officeart/2005/8/layout/default"/>
    <dgm:cxn modelId="{F6706F4C-C345-4544-99BA-BB8B0CAFF607}" type="presOf" srcId="{CEBD372D-4CE9-4384-9812-25359F1A89BA}" destId="{8723FBCE-5368-459B-8FED-812F32E750A9}" srcOrd="0" destOrd="0" presId="urn:microsoft.com/office/officeart/2005/8/layout/default"/>
    <dgm:cxn modelId="{4BD24A15-4A04-4F8C-89CD-FD7C4543BA1C}" type="presOf" srcId="{20398BA3-56A3-4F2A-B20C-AF27FE07FC0A}" destId="{5D69FFC5-EC23-486F-940C-2F7010C5F7C3}" srcOrd="0" destOrd="0" presId="urn:microsoft.com/office/officeart/2005/8/layout/default"/>
    <dgm:cxn modelId="{D6E71CAB-B088-48BD-B7D0-1C654C02DEC6}" srcId="{015617E3-7B87-4DD9-B1B6-F82CB0FBC601}" destId="{20398BA3-56A3-4F2A-B20C-AF27FE07FC0A}" srcOrd="0" destOrd="0" parTransId="{FB4B2478-5D82-4594-B262-D29C730F9E7A}" sibTransId="{4B0FDCE3-D3B1-4A3C-8333-29A49CCBC26F}"/>
    <dgm:cxn modelId="{383634FB-9E83-4EA3-ABE4-7B7E09B5B394}" srcId="{015617E3-7B87-4DD9-B1B6-F82CB0FBC601}" destId="{CEBD372D-4CE9-4384-9812-25359F1A89BA}" srcOrd="1" destOrd="0" parTransId="{D800069B-4CA4-44F7-8700-DA16B97FF3F5}" sibTransId="{4512EBF8-3106-420A-91AC-E3A832D8B0BC}"/>
    <dgm:cxn modelId="{0B896496-F3F5-4F1D-9705-F58ED9129A69}" type="presParOf" srcId="{47334152-30F1-45AB-BC5D-1B19BF663396}" destId="{5D69FFC5-EC23-486F-940C-2F7010C5F7C3}" srcOrd="0" destOrd="0" presId="urn:microsoft.com/office/officeart/2005/8/layout/default"/>
    <dgm:cxn modelId="{53FED972-665C-44B2-8933-BEE3A21F0367}" type="presParOf" srcId="{47334152-30F1-45AB-BC5D-1B19BF663396}" destId="{FF182D0D-AF52-4931-BE1F-C3418BA7270F}" srcOrd="1" destOrd="0" presId="urn:microsoft.com/office/officeart/2005/8/layout/default"/>
    <dgm:cxn modelId="{685EF77C-4F23-4A5E-85BB-47D873FB1EEF}" type="presParOf" srcId="{47334152-30F1-45AB-BC5D-1B19BF663396}" destId="{8723FBCE-5368-459B-8FED-812F32E750A9}" srcOrd="2" destOrd="0" presId="urn:microsoft.com/office/officeart/2005/8/layout/default"/>
    <dgm:cxn modelId="{8DAF1E7A-5B66-4F73-A388-6D67869D5A0D}" type="presParOf" srcId="{47334152-30F1-45AB-BC5D-1B19BF663396}" destId="{DB638ED9-10CD-490C-99A8-C323DC617137}" srcOrd="3" destOrd="0" presId="urn:microsoft.com/office/officeart/2005/8/layout/default"/>
    <dgm:cxn modelId="{27285369-BC59-47F9-9AD4-6DD9DA889AC2}" type="presParOf" srcId="{47334152-30F1-45AB-BC5D-1B19BF663396}" destId="{9D18D9E0-A668-4E4A-82B3-1CB04E6719DF}" srcOrd="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2DA1808-370D-4885-8CCB-1E99F3659D9E}" type="doc">
      <dgm:prSet loTypeId="urn:microsoft.com/office/officeart/2005/8/layout/orgChart1" loCatId="hierarchy" qsTypeId="urn:microsoft.com/office/officeart/2005/8/quickstyle/simple1" qsCatId="simple" csTypeId="urn:microsoft.com/office/officeart/2005/8/colors/accent0_3" csCatId="mainScheme" phldr="1"/>
      <dgm:spPr/>
      <dgm:t>
        <a:bodyPr/>
        <a:lstStyle/>
        <a:p>
          <a:endParaRPr lang="en-US"/>
        </a:p>
      </dgm:t>
    </dgm:pt>
    <dgm:pt modelId="{10387080-6452-4336-BDCF-753C193E006A}">
      <dgm:prSet phldrT="[Text]"/>
      <dgm:spPr/>
      <dgm:t>
        <a:bodyPr/>
        <a:lstStyle/>
        <a:p>
          <a:r>
            <a:rPr lang="en-US" dirty="0" err="1" smtClean="0">
              <a:latin typeface="Cambria" panose="02040503050406030204" pitchFamily="18" charset="0"/>
              <a:ea typeface="Cambria" panose="02040503050406030204" pitchFamily="18" charset="0"/>
            </a:rPr>
            <a:t>Perangkat</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Eksternal</a:t>
          </a:r>
          <a:endParaRPr lang="en-US" dirty="0">
            <a:latin typeface="Cambria" panose="02040503050406030204" pitchFamily="18" charset="0"/>
            <a:ea typeface="Cambria" panose="02040503050406030204" pitchFamily="18" charset="0"/>
          </a:endParaRPr>
        </a:p>
      </dgm:t>
    </dgm:pt>
    <dgm:pt modelId="{C2678C5A-2087-4601-8B60-FC9C4B8D915B}" type="parTrans" cxnId="{C64BC4B2-7B99-4788-9BCE-DFA967D676E9}">
      <dgm:prSet/>
      <dgm:spPr/>
      <dgm:t>
        <a:bodyPr/>
        <a:lstStyle/>
        <a:p>
          <a:endParaRPr lang="en-US">
            <a:latin typeface="Cambria" panose="02040503050406030204" pitchFamily="18" charset="0"/>
            <a:ea typeface="Cambria" panose="02040503050406030204" pitchFamily="18" charset="0"/>
          </a:endParaRPr>
        </a:p>
      </dgm:t>
    </dgm:pt>
    <dgm:pt modelId="{7C3D0068-EF8B-4BEC-8718-5D7CF03321CD}" type="sibTrans" cxnId="{C64BC4B2-7B99-4788-9BCE-DFA967D676E9}">
      <dgm:prSet/>
      <dgm:spPr/>
      <dgm:t>
        <a:bodyPr/>
        <a:lstStyle/>
        <a:p>
          <a:endParaRPr lang="en-US">
            <a:latin typeface="Cambria" panose="02040503050406030204" pitchFamily="18" charset="0"/>
            <a:ea typeface="Cambria" panose="02040503050406030204" pitchFamily="18" charset="0"/>
          </a:endParaRPr>
        </a:p>
      </dgm:t>
    </dgm:pt>
    <dgm:pt modelId="{23373E25-FA15-49AC-A971-A4F0FB1DA719}">
      <dgm:prSet phldrT="[Text]"/>
      <dgm:spPr/>
      <dgm:t>
        <a:bodyPr/>
        <a:lstStyle/>
        <a:p>
          <a:r>
            <a:rPr lang="en-US" i="1" dirty="0" smtClean="0">
              <a:latin typeface="Cambria" panose="02040503050406030204" pitchFamily="18" charset="0"/>
              <a:ea typeface="Cambria" panose="02040503050406030204" pitchFamily="18" charset="0"/>
            </a:rPr>
            <a:t>Port </a:t>
          </a:r>
          <a:r>
            <a:rPr lang="en-US" i="1" dirty="0" err="1" smtClean="0">
              <a:latin typeface="Cambria" panose="02040503050406030204" pitchFamily="18" charset="0"/>
              <a:ea typeface="Cambria" panose="02040503050406030204" pitchFamily="18" charset="0"/>
            </a:rPr>
            <a:t>Input/Output</a:t>
          </a:r>
          <a:endParaRPr lang="en-US" i="1" dirty="0">
            <a:latin typeface="Cambria" panose="02040503050406030204" pitchFamily="18" charset="0"/>
            <a:ea typeface="Cambria" panose="02040503050406030204" pitchFamily="18" charset="0"/>
          </a:endParaRPr>
        </a:p>
      </dgm:t>
    </dgm:pt>
    <dgm:pt modelId="{5738C6F3-8390-4B2B-BDEB-AD63A2078A67}" type="parTrans" cxnId="{25F8E3FF-CBEB-446E-969B-710D3177F3DB}">
      <dgm:prSet/>
      <dgm:spPr/>
      <dgm:t>
        <a:bodyPr/>
        <a:lstStyle/>
        <a:p>
          <a:endParaRPr lang="en-US">
            <a:latin typeface="Cambria" panose="02040503050406030204" pitchFamily="18" charset="0"/>
            <a:ea typeface="Cambria" panose="02040503050406030204" pitchFamily="18" charset="0"/>
          </a:endParaRPr>
        </a:p>
      </dgm:t>
    </dgm:pt>
    <dgm:pt modelId="{5A544113-3553-4536-93BB-01E6795927BF}" type="sibTrans" cxnId="{25F8E3FF-CBEB-446E-969B-710D3177F3DB}">
      <dgm:prSet/>
      <dgm:spPr/>
      <dgm:t>
        <a:bodyPr/>
        <a:lstStyle/>
        <a:p>
          <a:endParaRPr lang="en-US">
            <a:latin typeface="Cambria" panose="02040503050406030204" pitchFamily="18" charset="0"/>
            <a:ea typeface="Cambria" panose="02040503050406030204" pitchFamily="18" charset="0"/>
          </a:endParaRPr>
        </a:p>
      </dgm:t>
    </dgm:pt>
    <dgm:pt modelId="{A8A19A5E-9047-44A5-9FA8-EDC6A00205E6}">
      <dgm:prSet phldrT="[Text]"/>
      <dgm:spPr/>
      <dgm:t>
        <a:bodyPr/>
        <a:lstStyle/>
        <a:p>
          <a:r>
            <a:rPr lang="id-ID" b="0" dirty="0" smtClean="0">
              <a:latin typeface="Cambria" panose="02040503050406030204" pitchFamily="18" charset="0"/>
              <a:ea typeface="Cambria" panose="02040503050406030204" pitchFamily="18" charset="0"/>
            </a:rPr>
            <a:t>Perangkat Penyimpanan (</a:t>
          </a:r>
          <a:r>
            <a:rPr lang="id-ID" b="0" i="1" dirty="0" smtClean="0">
              <a:latin typeface="Cambria" panose="02040503050406030204" pitchFamily="18" charset="0"/>
              <a:ea typeface="Cambria" panose="02040503050406030204" pitchFamily="18" charset="0"/>
            </a:rPr>
            <a:t>Storage Device</a:t>
          </a:r>
          <a:r>
            <a:rPr lang="id-ID" b="0" dirty="0" smtClean="0">
              <a:latin typeface="Cambria" panose="02040503050406030204" pitchFamily="18" charset="0"/>
              <a:ea typeface="Cambria" panose="02040503050406030204" pitchFamily="18" charset="0"/>
            </a:rPr>
            <a:t>)</a:t>
          </a:r>
          <a:endParaRPr lang="en-US" b="0" dirty="0">
            <a:latin typeface="Cambria" panose="02040503050406030204" pitchFamily="18" charset="0"/>
            <a:ea typeface="Cambria" panose="02040503050406030204" pitchFamily="18" charset="0"/>
          </a:endParaRPr>
        </a:p>
      </dgm:t>
    </dgm:pt>
    <dgm:pt modelId="{6C411EEB-6D78-4E5C-93B6-80D510283621}" type="parTrans" cxnId="{F92DB367-0B89-413C-B055-B9493E8582F5}">
      <dgm:prSet/>
      <dgm:spPr/>
      <dgm:t>
        <a:bodyPr/>
        <a:lstStyle/>
        <a:p>
          <a:endParaRPr lang="en-US">
            <a:latin typeface="Cambria" panose="02040503050406030204" pitchFamily="18" charset="0"/>
            <a:ea typeface="Cambria" panose="02040503050406030204" pitchFamily="18" charset="0"/>
          </a:endParaRPr>
        </a:p>
      </dgm:t>
    </dgm:pt>
    <dgm:pt modelId="{7B49FB5F-95DF-4CB7-897A-911C86C6302A}" type="sibTrans" cxnId="{F92DB367-0B89-413C-B055-B9493E8582F5}">
      <dgm:prSet/>
      <dgm:spPr/>
      <dgm:t>
        <a:bodyPr/>
        <a:lstStyle/>
        <a:p>
          <a:endParaRPr lang="en-US">
            <a:latin typeface="Cambria" panose="02040503050406030204" pitchFamily="18" charset="0"/>
            <a:ea typeface="Cambria" panose="02040503050406030204" pitchFamily="18" charset="0"/>
          </a:endParaRPr>
        </a:p>
      </dgm:t>
    </dgm:pt>
    <dgm:pt modelId="{EFE65D4D-EB96-42F8-88D1-FB786C35EFD0}">
      <dgm:prSet phldrT="[Text]"/>
      <dgm:spPr/>
      <dgm:t>
        <a:bodyPr/>
        <a:lstStyle/>
        <a:p>
          <a:r>
            <a:rPr lang="id-ID" b="0" dirty="0" smtClean="0">
              <a:latin typeface="Cambria" panose="02040503050406030204" pitchFamily="18" charset="0"/>
              <a:ea typeface="Cambria" panose="02040503050406030204" pitchFamily="18" charset="0"/>
            </a:rPr>
            <a:t>Perangkat </a:t>
          </a:r>
          <a:r>
            <a:rPr lang="id-ID" b="0" i="1" dirty="0" smtClean="0">
              <a:latin typeface="Cambria" panose="02040503050406030204" pitchFamily="18" charset="0"/>
              <a:ea typeface="Cambria" panose="02040503050406030204" pitchFamily="18" charset="0"/>
            </a:rPr>
            <a:t>Input/Output</a:t>
          </a:r>
          <a:endParaRPr lang="en-US" b="0" dirty="0">
            <a:latin typeface="Cambria" panose="02040503050406030204" pitchFamily="18" charset="0"/>
            <a:ea typeface="Cambria" panose="02040503050406030204" pitchFamily="18" charset="0"/>
          </a:endParaRPr>
        </a:p>
      </dgm:t>
    </dgm:pt>
    <dgm:pt modelId="{7E2B50F1-1598-4998-B294-AC67A51FE5AF}" type="parTrans" cxnId="{66998285-F83F-467E-9CFC-712C3A36BB20}">
      <dgm:prSet/>
      <dgm:spPr/>
      <dgm:t>
        <a:bodyPr/>
        <a:lstStyle/>
        <a:p>
          <a:endParaRPr lang="en-US">
            <a:latin typeface="Cambria" panose="02040503050406030204" pitchFamily="18" charset="0"/>
            <a:ea typeface="Cambria" panose="02040503050406030204" pitchFamily="18" charset="0"/>
          </a:endParaRPr>
        </a:p>
      </dgm:t>
    </dgm:pt>
    <dgm:pt modelId="{1494360F-D318-4F9D-A971-FC7444F6EAE1}" type="sibTrans" cxnId="{66998285-F83F-467E-9CFC-712C3A36BB20}">
      <dgm:prSet/>
      <dgm:spPr/>
      <dgm:t>
        <a:bodyPr/>
        <a:lstStyle/>
        <a:p>
          <a:endParaRPr lang="en-US">
            <a:latin typeface="Cambria" panose="02040503050406030204" pitchFamily="18" charset="0"/>
            <a:ea typeface="Cambria" panose="02040503050406030204" pitchFamily="18" charset="0"/>
          </a:endParaRPr>
        </a:p>
      </dgm:t>
    </dgm:pt>
    <dgm:pt modelId="{06C53A12-1480-4596-91A0-1398A845C25B}">
      <dgm:prSet phldrT="[Text]"/>
      <dgm:spPr/>
      <dgm:t>
        <a:bodyPr/>
        <a:lstStyle/>
        <a:p>
          <a:r>
            <a:rPr lang="en-US" dirty="0" err="1" smtClean="0">
              <a:latin typeface="Cambria" panose="02040503050406030204" pitchFamily="18" charset="0"/>
              <a:ea typeface="Cambria" panose="02040503050406030204" pitchFamily="18" charset="0"/>
            </a:rPr>
            <a:t>Perangkat</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Masukan</a:t>
          </a:r>
          <a:r>
            <a:rPr lang="en-US" dirty="0" smtClean="0">
              <a:latin typeface="Cambria" panose="02040503050406030204" pitchFamily="18" charset="0"/>
              <a:ea typeface="Cambria" panose="02040503050406030204" pitchFamily="18" charset="0"/>
            </a:rPr>
            <a:t> (</a:t>
          </a:r>
          <a:r>
            <a:rPr lang="en-US" i="1" dirty="0" smtClean="0">
              <a:latin typeface="Cambria" panose="02040503050406030204" pitchFamily="18" charset="0"/>
              <a:ea typeface="Cambria" panose="02040503050406030204" pitchFamily="18" charset="0"/>
            </a:rPr>
            <a:t>Input Device</a:t>
          </a:r>
          <a:r>
            <a:rPr lang="en-US" dirty="0" smtClean="0">
              <a:latin typeface="Cambria" panose="02040503050406030204" pitchFamily="18" charset="0"/>
              <a:ea typeface="Cambria" panose="02040503050406030204" pitchFamily="18" charset="0"/>
            </a:rPr>
            <a:t>)</a:t>
          </a:r>
          <a:endParaRPr lang="en-US" dirty="0">
            <a:latin typeface="Cambria" panose="02040503050406030204" pitchFamily="18" charset="0"/>
            <a:ea typeface="Cambria" panose="02040503050406030204" pitchFamily="18" charset="0"/>
          </a:endParaRPr>
        </a:p>
      </dgm:t>
    </dgm:pt>
    <dgm:pt modelId="{04E05453-B5FC-40F8-A944-085F7B08AACB}" type="parTrans" cxnId="{8605A35A-28C3-44D1-8282-A8B33266A2C3}">
      <dgm:prSet/>
      <dgm:spPr/>
      <dgm:t>
        <a:bodyPr/>
        <a:lstStyle/>
        <a:p>
          <a:endParaRPr lang="en-US">
            <a:latin typeface="Cambria" panose="02040503050406030204" pitchFamily="18" charset="0"/>
            <a:ea typeface="Cambria" panose="02040503050406030204" pitchFamily="18" charset="0"/>
          </a:endParaRPr>
        </a:p>
      </dgm:t>
    </dgm:pt>
    <dgm:pt modelId="{3F940266-C093-4E0A-AA4A-C314FE77DEB7}" type="sibTrans" cxnId="{8605A35A-28C3-44D1-8282-A8B33266A2C3}">
      <dgm:prSet/>
      <dgm:spPr/>
      <dgm:t>
        <a:bodyPr/>
        <a:lstStyle/>
        <a:p>
          <a:endParaRPr lang="en-US">
            <a:latin typeface="Cambria" panose="02040503050406030204" pitchFamily="18" charset="0"/>
            <a:ea typeface="Cambria" panose="02040503050406030204" pitchFamily="18" charset="0"/>
          </a:endParaRPr>
        </a:p>
      </dgm:t>
    </dgm:pt>
    <dgm:pt modelId="{3E2BBC40-028D-4660-8561-AE494E769C5F}">
      <dgm:prSet/>
      <dgm:spPr/>
      <dgm:t>
        <a:bodyPr/>
        <a:lstStyle/>
        <a:p>
          <a:r>
            <a:rPr lang="en-US" dirty="0" err="1" smtClean="0">
              <a:latin typeface="Cambria" panose="02040503050406030204" pitchFamily="18" charset="0"/>
              <a:ea typeface="Cambria" panose="02040503050406030204" pitchFamily="18" charset="0"/>
            </a:rPr>
            <a:t>Perangkat</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Keluaran</a:t>
          </a:r>
          <a:r>
            <a:rPr lang="en-US" dirty="0" smtClean="0">
              <a:latin typeface="Cambria" panose="02040503050406030204" pitchFamily="18" charset="0"/>
              <a:ea typeface="Cambria" panose="02040503050406030204" pitchFamily="18" charset="0"/>
            </a:rPr>
            <a:t> (</a:t>
          </a:r>
          <a:r>
            <a:rPr lang="en-US" i="1" dirty="0" smtClean="0">
              <a:latin typeface="Cambria" panose="02040503050406030204" pitchFamily="18" charset="0"/>
              <a:ea typeface="Cambria" panose="02040503050406030204" pitchFamily="18" charset="0"/>
            </a:rPr>
            <a:t>Output Device</a:t>
          </a:r>
          <a:r>
            <a:rPr lang="en-US" dirty="0" smtClean="0">
              <a:latin typeface="Cambria" panose="02040503050406030204" pitchFamily="18" charset="0"/>
              <a:ea typeface="Cambria" panose="02040503050406030204" pitchFamily="18" charset="0"/>
            </a:rPr>
            <a:t>)</a:t>
          </a:r>
          <a:endParaRPr lang="en-US" dirty="0">
            <a:latin typeface="Cambria" panose="02040503050406030204" pitchFamily="18" charset="0"/>
            <a:ea typeface="Cambria" panose="02040503050406030204" pitchFamily="18" charset="0"/>
          </a:endParaRPr>
        </a:p>
      </dgm:t>
    </dgm:pt>
    <dgm:pt modelId="{9E331B30-921D-4808-8937-5E3D0AAA9674}" type="parTrans" cxnId="{C0F905FC-BB69-42DC-BA78-6E72B7DBC7EE}">
      <dgm:prSet/>
      <dgm:spPr/>
      <dgm:t>
        <a:bodyPr/>
        <a:lstStyle/>
        <a:p>
          <a:endParaRPr lang="en-US">
            <a:latin typeface="Cambria" panose="02040503050406030204" pitchFamily="18" charset="0"/>
            <a:ea typeface="Cambria" panose="02040503050406030204" pitchFamily="18" charset="0"/>
          </a:endParaRPr>
        </a:p>
      </dgm:t>
    </dgm:pt>
    <dgm:pt modelId="{78202BB4-0858-4FF3-B0E0-B8FA78146EC4}" type="sibTrans" cxnId="{C0F905FC-BB69-42DC-BA78-6E72B7DBC7EE}">
      <dgm:prSet/>
      <dgm:spPr/>
      <dgm:t>
        <a:bodyPr/>
        <a:lstStyle/>
        <a:p>
          <a:endParaRPr lang="en-US">
            <a:latin typeface="Cambria" panose="02040503050406030204" pitchFamily="18" charset="0"/>
            <a:ea typeface="Cambria" panose="02040503050406030204" pitchFamily="18" charset="0"/>
          </a:endParaRPr>
        </a:p>
      </dgm:t>
    </dgm:pt>
    <dgm:pt modelId="{01864D96-6BE0-4519-9BDD-E2C5E6B3C712}" type="pres">
      <dgm:prSet presAssocID="{22DA1808-370D-4885-8CCB-1E99F3659D9E}" presName="hierChild1" presStyleCnt="0">
        <dgm:presLayoutVars>
          <dgm:orgChart val="1"/>
          <dgm:chPref val="1"/>
          <dgm:dir/>
          <dgm:animOne val="branch"/>
          <dgm:animLvl val="lvl"/>
          <dgm:resizeHandles/>
        </dgm:presLayoutVars>
      </dgm:prSet>
      <dgm:spPr/>
      <dgm:t>
        <a:bodyPr/>
        <a:lstStyle/>
        <a:p>
          <a:endParaRPr lang="en-US"/>
        </a:p>
      </dgm:t>
    </dgm:pt>
    <dgm:pt modelId="{F0627744-2A9B-4384-90B5-007994F3D5F1}" type="pres">
      <dgm:prSet presAssocID="{10387080-6452-4336-BDCF-753C193E006A}" presName="hierRoot1" presStyleCnt="0">
        <dgm:presLayoutVars>
          <dgm:hierBranch val="init"/>
        </dgm:presLayoutVars>
      </dgm:prSet>
      <dgm:spPr/>
    </dgm:pt>
    <dgm:pt modelId="{B6B8AA32-8CC9-4B49-930D-0E5F9FC95182}" type="pres">
      <dgm:prSet presAssocID="{10387080-6452-4336-BDCF-753C193E006A}" presName="rootComposite1" presStyleCnt="0"/>
      <dgm:spPr/>
    </dgm:pt>
    <dgm:pt modelId="{7963FEF9-09C1-47AF-BC80-D514DAA14460}" type="pres">
      <dgm:prSet presAssocID="{10387080-6452-4336-BDCF-753C193E006A}" presName="rootText1" presStyleLbl="node0" presStyleIdx="0" presStyleCnt="1" custScaleX="146410" custScaleY="146410">
        <dgm:presLayoutVars>
          <dgm:chPref val="3"/>
        </dgm:presLayoutVars>
      </dgm:prSet>
      <dgm:spPr>
        <a:prstGeom prst="roundRect">
          <a:avLst/>
        </a:prstGeom>
      </dgm:spPr>
      <dgm:t>
        <a:bodyPr/>
        <a:lstStyle/>
        <a:p>
          <a:endParaRPr lang="en-US"/>
        </a:p>
      </dgm:t>
    </dgm:pt>
    <dgm:pt modelId="{81122559-BD84-44DC-94E1-66974690C247}" type="pres">
      <dgm:prSet presAssocID="{10387080-6452-4336-BDCF-753C193E006A}" presName="rootConnector1" presStyleLbl="node1" presStyleIdx="0" presStyleCnt="0"/>
      <dgm:spPr/>
      <dgm:t>
        <a:bodyPr/>
        <a:lstStyle/>
        <a:p>
          <a:endParaRPr lang="en-US"/>
        </a:p>
      </dgm:t>
    </dgm:pt>
    <dgm:pt modelId="{A1C4E54B-AA5F-43EC-BAEF-4ECF2EA3D7DB}" type="pres">
      <dgm:prSet presAssocID="{10387080-6452-4336-BDCF-753C193E006A}" presName="hierChild2" presStyleCnt="0"/>
      <dgm:spPr/>
    </dgm:pt>
    <dgm:pt modelId="{1A40613D-E926-4CBF-AFBF-E16E0C83C451}" type="pres">
      <dgm:prSet presAssocID="{5738C6F3-8390-4B2B-BDEB-AD63A2078A67}" presName="Name37" presStyleLbl="parChTrans1D2" presStyleIdx="0" presStyleCnt="5"/>
      <dgm:spPr/>
      <dgm:t>
        <a:bodyPr/>
        <a:lstStyle/>
        <a:p>
          <a:endParaRPr lang="en-US"/>
        </a:p>
      </dgm:t>
    </dgm:pt>
    <dgm:pt modelId="{C28B22E6-FC35-43C1-A506-0B034E3341C9}" type="pres">
      <dgm:prSet presAssocID="{23373E25-FA15-49AC-A971-A4F0FB1DA719}" presName="hierRoot2" presStyleCnt="0">
        <dgm:presLayoutVars>
          <dgm:hierBranch val="init"/>
        </dgm:presLayoutVars>
      </dgm:prSet>
      <dgm:spPr/>
    </dgm:pt>
    <dgm:pt modelId="{58F60010-C0F8-45D4-96F8-19D1F1B9D6C3}" type="pres">
      <dgm:prSet presAssocID="{23373E25-FA15-49AC-A971-A4F0FB1DA719}" presName="rootComposite" presStyleCnt="0"/>
      <dgm:spPr/>
    </dgm:pt>
    <dgm:pt modelId="{B4BF3D5A-E966-4915-8F57-EAC71010605A}" type="pres">
      <dgm:prSet presAssocID="{23373E25-FA15-49AC-A971-A4F0FB1DA719}" presName="rootText" presStyleLbl="node2" presStyleIdx="0" presStyleCnt="5" custScaleX="133100" custScaleY="133100">
        <dgm:presLayoutVars>
          <dgm:chPref val="3"/>
        </dgm:presLayoutVars>
      </dgm:prSet>
      <dgm:spPr>
        <a:prstGeom prst="roundRect">
          <a:avLst/>
        </a:prstGeom>
      </dgm:spPr>
      <dgm:t>
        <a:bodyPr/>
        <a:lstStyle/>
        <a:p>
          <a:endParaRPr lang="en-US"/>
        </a:p>
      </dgm:t>
    </dgm:pt>
    <dgm:pt modelId="{7BBE748F-38BF-4324-8627-21722BF16B17}" type="pres">
      <dgm:prSet presAssocID="{23373E25-FA15-49AC-A971-A4F0FB1DA719}" presName="rootConnector" presStyleLbl="node2" presStyleIdx="0" presStyleCnt="5"/>
      <dgm:spPr/>
      <dgm:t>
        <a:bodyPr/>
        <a:lstStyle/>
        <a:p>
          <a:endParaRPr lang="en-US"/>
        </a:p>
      </dgm:t>
    </dgm:pt>
    <dgm:pt modelId="{26D0B0FC-E862-4AFF-9173-2EF8BBDA7663}" type="pres">
      <dgm:prSet presAssocID="{23373E25-FA15-49AC-A971-A4F0FB1DA719}" presName="hierChild4" presStyleCnt="0"/>
      <dgm:spPr/>
    </dgm:pt>
    <dgm:pt modelId="{9F9959DC-E9EC-41AE-844B-033C49AB3F9B}" type="pres">
      <dgm:prSet presAssocID="{23373E25-FA15-49AC-A971-A4F0FB1DA719}" presName="hierChild5" presStyleCnt="0"/>
      <dgm:spPr/>
    </dgm:pt>
    <dgm:pt modelId="{60B183FD-2E9E-4021-9D25-52FFD0E432A5}" type="pres">
      <dgm:prSet presAssocID="{04E05453-B5FC-40F8-A944-085F7B08AACB}" presName="Name37" presStyleLbl="parChTrans1D2" presStyleIdx="1" presStyleCnt="5"/>
      <dgm:spPr/>
      <dgm:t>
        <a:bodyPr/>
        <a:lstStyle/>
        <a:p>
          <a:endParaRPr lang="en-US"/>
        </a:p>
      </dgm:t>
    </dgm:pt>
    <dgm:pt modelId="{05F31B19-E8E7-44AD-987A-1795CBFBBBFF}" type="pres">
      <dgm:prSet presAssocID="{06C53A12-1480-4596-91A0-1398A845C25B}" presName="hierRoot2" presStyleCnt="0">
        <dgm:presLayoutVars>
          <dgm:hierBranch val="init"/>
        </dgm:presLayoutVars>
      </dgm:prSet>
      <dgm:spPr/>
    </dgm:pt>
    <dgm:pt modelId="{58802452-4F0A-4EA3-8236-D7795B8EAF28}" type="pres">
      <dgm:prSet presAssocID="{06C53A12-1480-4596-91A0-1398A845C25B}" presName="rootComposite" presStyleCnt="0"/>
      <dgm:spPr/>
    </dgm:pt>
    <dgm:pt modelId="{DB780B5B-DFEB-45C5-8C7A-44B01711606D}" type="pres">
      <dgm:prSet presAssocID="{06C53A12-1480-4596-91A0-1398A845C25B}" presName="rootText" presStyleLbl="node2" presStyleIdx="1" presStyleCnt="5" custScaleX="133100" custScaleY="133100">
        <dgm:presLayoutVars>
          <dgm:chPref val="3"/>
        </dgm:presLayoutVars>
      </dgm:prSet>
      <dgm:spPr>
        <a:prstGeom prst="roundRect">
          <a:avLst/>
        </a:prstGeom>
      </dgm:spPr>
      <dgm:t>
        <a:bodyPr/>
        <a:lstStyle/>
        <a:p>
          <a:endParaRPr lang="en-US"/>
        </a:p>
      </dgm:t>
    </dgm:pt>
    <dgm:pt modelId="{F47D8AE2-3463-46EA-B510-F9711D776647}" type="pres">
      <dgm:prSet presAssocID="{06C53A12-1480-4596-91A0-1398A845C25B}" presName="rootConnector" presStyleLbl="node2" presStyleIdx="1" presStyleCnt="5"/>
      <dgm:spPr/>
      <dgm:t>
        <a:bodyPr/>
        <a:lstStyle/>
        <a:p>
          <a:endParaRPr lang="en-US"/>
        </a:p>
      </dgm:t>
    </dgm:pt>
    <dgm:pt modelId="{035EAD00-829A-4408-BA08-F8CA5C81559B}" type="pres">
      <dgm:prSet presAssocID="{06C53A12-1480-4596-91A0-1398A845C25B}" presName="hierChild4" presStyleCnt="0"/>
      <dgm:spPr/>
    </dgm:pt>
    <dgm:pt modelId="{C7602078-72B1-414B-930B-DFCF4364B632}" type="pres">
      <dgm:prSet presAssocID="{06C53A12-1480-4596-91A0-1398A845C25B}" presName="hierChild5" presStyleCnt="0"/>
      <dgm:spPr/>
    </dgm:pt>
    <dgm:pt modelId="{15573006-A494-45DC-BE2A-2D349DF201C5}" type="pres">
      <dgm:prSet presAssocID="{9E331B30-921D-4808-8937-5E3D0AAA9674}" presName="Name37" presStyleLbl="parChTrans1D2" presStyleIdx="2" presStyleCnt="5"/>
      <dgm:spPr/>
      <dgm:t>
        <a:bodyPr/>
        <a:lstStyle/>
        <a:p>
          <a:endParaRPr lang="en-US"/>
        </a:p>
      </dgm:t>
    </dgm:pt>
    <dgm:pt modelId="{E0885D83-051A-47AE-A928-0B943C142330}" type="pres">
      <dgm:prSet presAssocID="{3E2BBC40-028D-4660-8561-AE494E769C5F}" presName="hierRoot2" presStyleCnt="0">
        <dgm:presLayoutVars>
          <dgm:hierBranch val="init"/>
        </dgm:presLayoutVars>
      </dgm:prSet>
      <dgm:spPr/>
    </dgm:pt>
    <dgm:pt modelId="{108CF9F3-7BF3-491B-8DA0-27551C8E2912}" type="pres">
      <dgm:prSet presAssocID="{3E2BBC40-028D-4660-8561-AE494E769C5F}" presName="rootComposite" presStyleCnt="0"/>
      <dgm:spPr/>
    </dgm:pt>
    <dgm:pt modelId="{FA7C6F53-8873-4EFE-AFB2-5A7683EAB00A}" type="pres">
      <dgm:prSet presAssocID="{3E2BBC40-028D-4660-8561-AE494E769C5F}" presName="rootText" presStyleLbl="node2" presStyleIdx="2" presStyleCnt="5" custScaleX="133100" custScaleY="133100">
        <dgm:presLayoutVars>
          <dgm:chPref val="3"/>
        </dgm:presLayoutVars>
      </dgm:prSet>
      <dgm:spPr>
        <a:prstGeom prst="roundRect">
          <a:avLst/>
        </a:prstGeom>
      </dgm:spPr>
      <dgm:t>
        <a:bodyPr/>
        <a:lstStyle/>
        <a:p>
          <a:endParaRPr lang="en-US"/>
        </a:p>
      </dgm:t>
    </dgm:pt>
    <dgm:pt modelId="{22C130B0-8A69-40E4-9B84-B917ED3E4129}" type="pres">
      <dgm:prSet presAssocID="{3E2BBC40-028D-4660-8561-AE494E769C5F}" presName="rootConnector" presStyleLbl="node2" presStyleIdx="2" presStyleCnt="5"/>
      <dgm:spPr/>
      <dgm:t>
        <a:bodyPr/>
        <a:lstStyle/>
        <a:p>
          <a:endParaRPr lang="en-US"/>
        </a:p>
      </dgm:t>
    </dgm:pt>
    <dgm:pt modelId="{543FCD75-EBE9-48D1-9E66-2399898102FA}" type="pres">
      <dgm:prSet presAssocID="{3E2BBC40-028D-4660-8561-AE494E769C5F}" presName="hierChild4" presStyleCnt="0"/>
      <dgm:spPr/>
    </dgm:pt>
    <dgm:pt modelId="{E2BA6728-E180-4E5B-A7B1-F1CBF4E5515C}" type="pres">
      <dgm:prSet presAssocID="{3E2BBC40-028D-4660-8561-AE494E769C5F}" presName="hierChild5" presStyleCnt="0"/>
      <dgm:spPr/>
    </dgm:pt>
    <dgm:pt modelId="{2677DA04-F7C5-4727-AAB2-FB130C665F10}" type="pres">
      <dgm:prSet presAssocID="{6C411EEB-6D78-4E5C-93B6-80D510283621}" presName="Name37" presStyleLbl="parChTrans1D2" presStyleIdx="3" presStyleCnt="5"/>
      <dgm:spPr/>
      <dgm:t>
        <a:bodyPr/>
        <a:lstStyle/>
        <a:p>
          <a:endParaRPr lang="en-US"/>
        </a:p>
      </dgm:t>
    </dgm:pt>
    <dgm:pt modelId="{5A2EB5F5-096C-4575-AD5D-5E14E135F2DF}" type="pres">
      <dgm:prSet presAssocID="{A8A19A5E-9047-44A5-9FA8-EDC6A00205E6}" presName="hierRoot2" presStyleCnt="0">
        <dgm:presLayoutVars>
          <dgm:hierBranch val="init"/>
        </dgm:presLayoutVars>
      </dgm:prSet>
      <dgm:spPr/>
    </dgm:pt>
    <dgm:pt modelId="{27A55D70-D225-458A-A805-E0C5C7D05B2C}" type="pres">
      <dgm:prSet presAssocID="{A8A19A5E-9047-44A5-9FA8-EDC6A00205E6}" presName="rootComposite" presStyleCnt="0"/>
      <dgm:spPr/>
    </dgm:pt>
    <dgm:pt modelId="{F5F1C5E7-E86F-44EE-9043-8BBDB715F6BB}" type="pres">
      <dgm:prSet presAssocID="{A8A19A5E-9047-44A5-9FA8-EDC6A00205E6}" presName="rootText" presStyleLbl="node2" presStyleIdx="3" presStyleCnt="5" custScaleX="133100" custScaleY="133100">
        <dgm:presLayoutVars>
          <dgm:chPref val="3"/>
        </dgm:presLayoutVars>
      </dgm:prSet>
      <dgm:spPr>
        <a:prstGeom prst="roundRect">
          <a:avLst/>
        </a:prstGeom>
      </dgm:spPr>
      <dgm:t>
        <a:bodyPr/>
        <a:lstStyle/>
        <a:p>
          <a:endParaRPr lang="en-US"/>
        </a:p>
      </dgm:t>
    </dgm:pt>
    <dgm:pt modelId="{E9F793AD-33B9-4DC3-A8B2-3221475D6DA0}" type="pres">
      <dgm:prSet presAssocID="{A8A19A5E-9047-44A5-9FA8-EDC6A00205E6}" presName="rootConnector" presStyleLbl="node2" presStyleIdx="3" presStyleCnt="5"/>
      <dgm:spPr/>
      <dgm:t>
        <a:bodyPr/>
        <a:lstStyle/>
        <a:p>
          <a:endParaRPr lang="en-US"/>
        </a:p>
      </dgm:t>
    </dgm:pt>
    <dgm:pt modelId="{F557DE37-B4FA-4664-8362-A85D19C70F81}" type="pres">
      <dgm:prSet presAssocID="{A8A19A5E-9047-44A5-9FA8-EDC6A00205E6}" presName="hierChild4" presStyleCnt="0"/>
      <dgm:spPr/>
    </dgm:pt>
    <dgm:pt modelId="{09EA58C1-2E83-465D-83CD-DDE3037B4932}" type="pres">
      <dgm:prSet presAssocID="{A8A19A5E-9047-44A5-9FA8-EDC6A00205E6}" presName="hierChild5" presStyleCnt="0"/>
      <dgm:spPr/>
    </dgm:pt>
    <dgm:pt modelId="{1E485D6D-7220-46ED-A42E-3A7DE9273F32}" type="pres">
      <dgm:prSet presAssocID="{7E2B50F1-1598-4998-B294-AC67A51FE5AF}" presName="Name37" presStyleLbl="parChTrans1D2" presStyleIdx="4" presStyleCnt="5"/>
      <dgm:spPr/>
      <dgm:t>
        <a:bodyPr/>
        <a:lstStyle/>
        <a:p>
          <a:endParaRPr lang="en-US"/>
        </a:p>
      </dgm:t>
    </dgm:pt>
    <dgm:pt modelId="{FBCA5461-CDB2-4B3F-8361-2785642EB569}" type="pres">
      <dgm:prSet presAssocID="{EFE65D4D-EB96-42F8-88D1-FB786C35EFD0}" presName="hierRoot2" presStyleCnt="0">
        <dgm:presLayoutVars>
          <dgm:hierBranch val="init"/>
        </dgm:presLayoutVars>
      </dgm:prSet>
      <dgm:spPr/>
    </dgm:pt>
    <dgm:pt modelId="{E96D1ABF-844B-4BE5-BF0D-4C72511BF43F}" type="pres">
      <dgm:prSet presAssocID="{EFE65D4D-EB96-42F8-88D1-FB786C35EFD0}" presName="rootComposite" presStyleCnt="0"/>
      <dgm:spPr/>
    </dgm:pt>
    <dgm:pt modelId="{9397F317-3201-4359-A0B8-A42C0D205CD6}" type="pres">
      <dgm:prSet presAssocID="{EFE65D4D-EB96-42F8-88D1-FB786C35EFD0}" presName="rootText" presStyleLbl="node2" presStyleIdx="4" presStyleCnt="5" custScaleX="133100" custScaleY="133100">
        <dgm:presLayoutVars>
          <dgm:chPref val="3"/>
        </dgm:presLayoutVars>
      </dgm:prSet>
      <dgm:spPr>
        <a:prstGeom prst="roundRect">
          <a:avLst/>
        </a:prstGeom>
      </dgm:spPr>
      <dgm:t>
        <a:bodyPr/>
        <a:lstStyle/>
        <a:p>
          <a:endParaRPr lang="en-US"/>
        </a:p>
      </dgm:t>
    </dgm:pt>
    <dgm:pt modelId="{0ECFD821-9F19-4D65-9BF9-9A49D499D429}" type="pres">
      <dgm:prSet presAssocID="{EFE65D4D-EB96-42F8-88D1-FB786C35EFD0}" presName="rootConnector" presStyleLbl="node2" presStyleIdx="4" presStyleCnt="5"/>
      <dgm:spPr/>
      <dgm:t>
        <a:bodyPr/>
        <a:lstStyle/>
        <a:p>
          <a:endParaRPr lang="en-US"/>
        </a:p>
      </dgm:t>
    </dgm:pt>
    <dgm:pt modelId="{E71B0AF9-430E-4F38-9391-535EB4E44C66}" type="pres">
      <dgm:prSet presAssocID="{EFE65D4D-EB96-42F8-88D1-FB786C35EFD0}" presName="hierChild4" presStyleCnt="0"/>
      <dgm:spPr/>
    </dgm:pt>
    <dgm:pt modelId="{B12FDFEE-BCE4-4F07-9AD0-F84C83A15022}" type="pres">
      <dgm:prSet presAssocID="{EFE65D4D-EB96-42F8-88D1-FB786C35EFD0}" presName="hierChild5" presStyleCnt="0"/>
      <dgm:spPr/>
    </dgm:pt>
    <dgm:pt modelId="{B7A679E1-FC24-4596-BD48-BD1C9FC8176B}" type="pres">
      <dgm:prSet presAssocID="{10387080-6452-4336-BDCF-753C193E006A}" presName="hierChild3" presStyleCnt="0"/>
      <dgm:spPr/>
    </dgm:pt>
  </dgm:ptLst>
  <dgm:cxnLst>
    <dgm:cxn modelId="{22B2E977-BF22-4D02-A6A1-49E0F88F4CB0}" type="presOf" srcId="{A8A19A5E-9047-44A5-9FA8-EDC6A00205E6}" destId="{E9F793AD-33B9-4DC3-A8B2-3221475D6DA0}" srcOrd="1" destOrd="0" presId="urn:microsoft.com/office/officeart/2005/8/layout/orgChart1"/>
    <dgm:cxn modelId="{7E5CB60F-DC84-4BE6-81A3-3E228F0019A1}" type="presOf" srcId="{7E2B50F1-1598-4998-B294-AC67A51FE5AF}" destId="{1E485D6D-7220-46ED-A42E-3A7DE9273F32}" srcOrd="0" destOrd="0" presId="urn:microsoft.com/office/officeart/2005/8/layout/orgChart1"/>
    <dgm:cxn modelId="{0562EC55-10E9-47E3-84C7-70BD95005599}" type="presOf" srcId="{04E05453-B5FC-40F8-A944-085F7B08AACB}" destId="{60B183FD-2E9E-4021-9D25-52FFD0E432A5}" srcOrd="0" destOrd="0" presId="urn:microsoft.com/office/officeart/2005/8/layout/orgChart1"/>
    <dgm:cxn modelId="{86C628E0-CCCD-4587-8116-604A0D588180}" type="presOf" srcId="{5738C6F3-8390-4B2B-BDEB-AD63A2078A67}" destId="{1A40613D-E926-4CBF-AFBF-E16E0C83C451}" srcOrd="0" destOrd="0" presId="urn:microsoft.com/office/officeart/2005/8/layout/orgChart1"/>
    <dgm:cxn modelId="{25F8E3FF-CBEB-446E-969B-710D3177F3DB}" srcId="{10387080-6452-4336-BDCF-753C193E006A}" destId="{23373E25-FA15-49AC-A971-A4F0FB1DA719}" srcOrd="0" destOrd="0" parTransId="{5738C6F3-8390-4B2B-BDEB-AD63A2078A67}" sibTransId="{5A544113-3553-4536-93BB-01E6795927BF}"/>
    <dgm:cxn modelId="{D58950B4-3664-46E5-8C18-6FA44B910C02}" type="presOf" srcId="{23373E25-FA15-49AC-A971-A4F0FB1DA719}" destId="{B4BF3D5A-E966-4915-8F57-EAC71010605A}" srcOrd="0" destOrd="0" presId="urn:microsoft.com/office/officeart/2005/8/layout/orgChart1"/>
    <dgm:cxn modelId="{C0F905FC-BB69-42DC-BA78-6E72B7DBC7EE}" srcId="{10387080-6452-4336-BDCF-753C193E006A}" destId="{3E2BBC40-028D-4660-8561-AE494E769C5F}" srcOrd="2" destOrd="0" parTransId="{9E331B30-921D-4808-8937-5E3D0AAA9674}" sibTransId="{78202BB4-0858-4FF3-B0E0-B8FA78146EC4}"/>
    <dgm:cxn modelId="{8605A35A-28C3-44D1-8282-A8B33266A2C3}" srcId="{10387080-6452-4336-BDCF-753C193E006A}" destId="{06C53A12-1480-4596-91A0-1398A845C25B}" srcOrd="1" destOrd="0" parTransId="{04E05453-B5FC-40F8-A944-085F7B08AACB}" sibTransId="{3F940266-C093-4E0A-AA4A-C314FE77DEB7}"/>
    <dgm:cxn modelId="{14AF2B1C-BB3E-4861-8E5F-E223F32868EE}" type="presOf" srcId="{EFE65D4D-EB96-42F8-88D1-FB786C35EFD0}" destId="{0ECFD821-9F19-4D65-9BF9-9A49D499D429}" srcOrd="1" destOrd="0" presId="urn:microsoft.com/office/officeart/2005/8/layout/orgChart1"/>
    <dgm:cxn modelId="{C64BC4B2-7B99-4788-9BCE-DFA967D676E9}" srcId="{22DA1808-370D-4885-8CCB-1E99F3659D9E}" destId="{10387080-6452-4336-BDCF-753C193E006A}" srcOrd="0" destOrd="0" parTransId="{C2678C5A-2087-4601-8B60-FC9C4B8D915B}" sibTransId="{7C3D0068-EF8B-4BEC-8718-5D7CF03321CD}"/>
    <dgm:cxn modelId="{2A5CA18A-0B8D-4A08-9DD0-00DE7F68C602}" type="presOf" srcId="{23373E25-FA15-49AC-A971-A4F0FB1DA719}" destId="{7BBE748F-38BF-4324-8627-21722BF16B17}" srcOrd="1" destOrd="0" presId="urn:microsoft.com/office/officeart/2005/8/layout/orgChart1"/>
    <dgm:cxn modelId="{E02D913E-B4C4-45C1-AC85-62E85D6DA8D3}" type="presOf" srcId="{9E331B30-921D-4808-8937-5E3D0AAA9674}" destId="{15573006-A494-45DC-BE2A-2D349DF201C5}" srcOrd="0" destOrd="0" presId="urn:microsoft.com/office/officeart/2005/8/layout/orgChart1"/>
    <dgm:cxn modelId="{F92DB367-0B89-413C-B055-B9493E8582F5}" srcId="{10387080-6452-4336-BDCF-753C193E006A}" destId="{A8A19A5E-9047-44A5-9FA8-EDC6A00205E6}" srcOrd="3" destOrd="0" parTransId="{6C411EEB-6D78-4E5C-93B6-80D510283621}" sibTransId="{7B49FB5F-95DF-4CB7-897A-911C86C6302A}"/>
    <dgm:cxn modelId="{D9F6C6D6-A3AB-4CC8-9F43-B08ACEB304E2}" type="presOf" srcId="{EFE65D4D-EB96-42F8-88D1-FB786C35EFD0}" destId="{9397F317-3201-4359-A0B8-A42C0D205CD6}" srcOrd="0" destOrd="0" presId="urn:microsoft.com/office/officeart/2005/8/layout/orgChart1"/>
    <dgm:cxn modelId="{3586C15E-8576-44B9-AA2C-E3231D1A921D}" type="presOf" srcId="{3E2BBC40-028D-4660-8561-AE494E769C5F}" destId="{22C130B0-8A69-40E4-9B84-B917ED3E4129}" srcOrd="1" destOrd="0" presId="urn:microsoft.com/office/officeart/2005/8/layout/orgChart1"/>
    <dgm:cxn modelId="{577E7E0A-A86E-4599-9F9A-669596E86809}" type="presOf" srcId="{6C411EEB-6D78-4E5C-93B6-80D510283621}" destId="{2677DA04-F7C5-4727-AAB2-FB130C665F10}" srcOrd="0" destOrd="0" presId="urn:microsoft.com/office/officeart/2005/8/layout/orgChart1"/>
    <dgm:cxn modelId="{66998285-F83F-467E-9CFC-712C3A36BB20}" srcId="{10387080-6452-4336-BDCF-753C193E006A}" destId="{EFE65D4D-EB96-42F8-88D1-FB786C35EFD0}" srcOrd="4" destOrd="0" parTransId="{7E2B50F1-1598-4998-B294-AC67A51FE5AF}" sibTransId="{1494360F-D318-4F9D-A971-FC7444F6EAE1}"/>
    <dgm:cxn modelId="{28806A94-7F16-4961-95DA-9F72472388FD}" type="presOf" srcId="{22DA1808-370D-4885-8CCB-1E99F3659D9E}" destId="{01864D96-6BE0-4519-9BDD-E2C5E6B3C712}" srcOrd="0" destOrd="0" presId="urn:microsoft.com/office/officeart/2005/8/layout/orgChart1"/>
    <dgm:cxn modelId="{16748EA2-6364-484E-A195-4F2AE2AC14D3}" type="presOf" srcId="{A8A19A5E-9047-44A5-9FA8-EDC6A00205E6}" destId="{F5F1C5E7-E86F-44EE-9043-8BBDB715F6BB}" srcOrd="0" destOrd="0" presId="urn:microsoft.com/office/officeart/2005/8/layout/orgChart1"/>
    <dgm:cxn modelId="{05BFE215-1FBD-4DF8-A2D5-5AAD993A0684}" type="presOf" srcId="{10387080-6452-4336-BDCF-753C193E006A}" destId="{7963FEF9-09C1-47AF-BC80-D514DAA14460}" srcOrd="0" destOrd="0" presId="urn:microsoft.com/office/officeart/2005/8/layout/orgChart1"/>
    <dgm:cxn modelId="{4E305786-88A3-4D93-8E0E-8E91F0499667}" type="presOf" srcId="{3E2BBC40-028D-4660-8561-AE494E769C5F}" destId="{FA7C6F53-8873-4EFE-AFB2-5A7683EAB00A}" srcOrd="0" destOrd="0" presId="urn:microsoft.com/office/officeart/2005/8/layout/orgChart1"/>
    <dgm:cxn modelId="{063192F6-20CC-477F-89FD-27CCF748D51B}" type="presOf" srcId="{06C53A12-1480-4596-91A0-1398A845C25B}" destId="{DB780B5B-DFEB-45C5-8C7A-44B01711606D}" srcOrd="0" destOrd="0" presId="urn:microsoft.com/office/officeart/2005/8/layout/orgChart1"/>
    <dgm:cxn modelId="{DD9E6470-89D3-4DA6-A47B-D63FFC2A32CF}" type="presOf" srcId="{10387080-6452-4336-BDCF-753C193E006A}" destId="{81122559-BD84-44DC-94E1-66974690C247}" srcOrd="1" destOrd="0" presId="urn:microsoft.com/office/officeart/2005/8/layout/orgChart1"/>
    <dgm:cxn modelId="{F04F57BB-9028-4EEE-94A5-B49C57427C78}" type="presOf" srcId="{06C53A12-1480-4596-91A0-1398A845C25B}" destId="{F47D8AE2-3463-46EA-B510-F9711D776647}" srcOrd="1" destOrd="0" presId="urn:microsoft.com/office/officeart/2005/8/layout/orgChart1"/>
    <dgm:cxn modelId="{0DAED140-E655-483B-9243-2BE698628052}" type="presParOf" srcId="{01864D96-6BE0-4519-9BDD-E2C5E6B3C712}" destId="{F0627744-2A9B-4384-90B5-007994F3D5F1}" srcOrd="0" destOrd="0" presId="urn:microsoft.com/office/officeart/2005/8/layout/orgChart1"/>
    <dgm:cxn modelId="{23B8184F-9049-4435-8CF7-47605F9152DC}" type="presParOf" srcId="{F0627744-2A9B-4384-90B5-007994F3D5F1}" destId="{B6B8AA32-8CC9-4B49-930D-0E5F9FC95182}" srcOrd="0" destOrd="0" presId="urn:microsoft.com/office/officeart/2005/8/layout/orgChart1"/>
    <dgm:cxn modelId="{EDA3D742-CAF4-4898-BA8A-5294D9A273E6}" type="presParOf" srcId="{B6B8AA32-8CC9-4B49-930D-0E5F9FC95182}" destId="{7963FEF9-09C1-47AF-BC80-D514DAA14460}" srcOrd="0" destOrd="0" presId="urn:microsoft.com/office/officeart/2005/8/layout/orgChart1"/>
    <dgm:cxn modelId="{9DCF6183-150A-45F6-A7AD-47A85C787EF9}" type="presParOf" srcId="{B6B8AA32-8CC9-4B49-930D-0E5F9FC95182}" destId="{81122559-BD84-44DC-94E1-66974690C247}" srcOrd="1" destOrd="0" presId="urn:microsoft.com/office/officeart/2005/8/layout/orgChart1"/>
    <dgm:cxn modelId="{C3626355-F8DA-494A-BB7C-395F2B7408C4}" type="presParOf" srcId="{F0627744-2A9B-4384-90B5-007994F3D5F1}" destId="{A1C4E54B-AA5F-43EC-BAEF-4ECF2EA3D7DB}" srcOrd="1" destOrd="0" presId="urn:microsoft.com/office/officeart/2005/8/layout/orgChart1"/>
    <dgm:cxn modelId="{CBCED8FB-0E1D-4C32-BB87-4EDBD2692D94}" type="presParOf" srcId="{A1C4E54B-AA5F-43EC-BAEF-4ECF2EA3D7DB}" destId="{1A40613D-E926-4CBF-AFBF-E16E0C83C451}" srcOrd="0" destOrd="0" presId="urn:microsoft.com/office/officeart/2005/8/layout/orgChart1"/>
    <dgm:cxn modelId="{8002A5DA-1ED0-4A3F-8BB9-44D22E342EE0}" type="presParOf" srcId="{A1C4E54B-AA5F-43EC-BAEF-4ECF2EA3D7DB}" destId="{C28B22E6-FC35-43C1-A506-0B034E3341C9}" srcOrd="1" destOrd="0" presId="urn:microsoft.com/office/officeart/2005/8/layout/orgChart1"/>
    <dgm:cxn modelId="{219EEB4F-AF99-4302-AAB8-4F204C462ECD}" type="presParOf" srcId="{C28B22E6-FC35-43C1-A506-0B034E3341C9}" destId="{58F60010-C0F8-45D4-96F8-19D1F1B9D6C3}" srcOrd="0" destOrd="0" presId="urn:microsoft.com/office/officeart/2005/8/layout/orgChart1"/>
    <dgm:cxn modelId="{3D467F57-FB47-4001-99D2-98CDAA9A80E2}" type="presParOf" srcId="{58F60010-C0F8-45D4-96F8-19D1F1B9D6C3}" destId="{B4BF3D5A-E966-4915-8F57-EAC71010605A}" srcOrd="0" destOrd="0" presId="urn:microsoft.com/office/officeart/2005/8/layout/orgChart1"/>
    <dgm:cxn modelId="{C31CBED8-1CE9-43F4-80D2-C8ED3F4E1EC2}" type="presParOf" srcId="{58F60010-C0F8-45D4-96F8-19D1F1B9D6C3}" destId="{7BBE748F-38BF-4324-8627-21722BF16B17}" srcOrd="1" destOrd="0" presId="urn:microsoft.com/office/officeart/2005/8/layout/orgChart1"/>
    <dgm:cxn modelId="{3AC48554-1869-4FCF-97B3-0C5347798E2A}" type="presParOf" srcId="{C28B22E6-FC35-43C1-A506-0B034E3341C9}" destId="{26D0B0FC-E862-4AFF-9173-2EF8BBDA7663}" srcOrd="1" destOrd="0" presId="urn:microsoft.com/office/officeart/2005/8/layout/orgChart1"/>
    <dgm:cxn modelId="{7A9475AB-58A8-4E1C-B997-2179A8A182F2}" type="presParOf" srcId="{C28B22E6-FC35-43C1-A506-0B034E3341C9}" destId="{9F9959DC-E9EC-41AE-844B-033C49AB3F9B}" srcOrd="2" destOrd="0" presId="urn:microsoft.com/office/officeart/2005/8/layout/orgChart1"/>
    <dgm:cxn modelId="{820DC42E-2129-4720-A17D-590640BF0B49}" type="presParOf" srcId="{A1C4E54B-AA5F-43EC-BAEF-4ECF2EA3D7DB}" destId="{60B183FD-2E9E-4021-9D25-52FFD0E432A5}" srcOrd="2" destOrd="0" presId="urn:microsoft.com/office/officeart/2005/8/layout/orgChart1"/>
    <dgm:cxn modelId="{5D4311E0-E560-49A8-8FE0-BC8493E68682}" type="presParOf" srcId="{A1C4E54B-AA5F-43EC-BAEF-4ECF2EA3D7DB}" destId="{05F31B19-E8E7-44AD-987A-1795CBFBBBFF}" srcOrd="3" destOrd="0" presId="urn:microsoft.com/office/officeart/2005/8/layout/orgChart1"/>
    <dgm:cxn modelId="{690FF36A-F8C3-4409-8F40-C1C6D7458AEB}" type="presParOf" srcId="{05F31B19-E8E7-44AD-987A-1795CBFBBBFF}" destId="{58802452-4F0A-4EA3-8236-D7795B8EAF28}" srcOrd="0" destOrd="0" presId="urn:microsoft.com/office/officeart/2005/8/layout/orgChart1"/>
    <dgm:cxn modelId="{1C553E38-BB20-49D4-9439-31A9C75DA581}" type="presParOf" srcId="{58802452-4F0A-4EA3-8236-D7795B8EAF28}" destId="{DB780B5B-DFEB-45C5-8C7A-44B01711606D}" srcOrd="0" destOrd="0" presId="urn:microsoft.com/office/officeart/2005/8/layout/orgChart1"/>
    <dgm:cxn modelId="{8E0BCA49-078A-468A-B8DE-679A14F44A09}" type="presParOf" srcId="{58802452-4F0A-4EA3-8236-D7795B8EAF28}" destId="{F47D8AE2-3463-46EA-B510-F9711D776647}" srcOrd="1" destOrd="0" presId="urn:microsoft.com/office/officeart/2005/8/layout/orgChart1"/>
    <dgm:cxn modelId="{F66A6BFA-8705-4808-9C05-9D567A53E08C}" type="presParOf" srcId="{05F31B19-E8E7-44AD-987A-1795CBFBBBFF}" destId="{035EAD00-829A-4408-BA08-F8CA5C81559B}" srcOrd="1" destOrd="0" presId="urn:microsoft.com/office/officeart/2005/8/layout/orgChart1"/>
    <dgm:cxn modelId="{FDCB7211-E1D7-4C23-93FF-1BD2252F1E33}" type="presParOf" srcId="{05F31B19-E8E7-44AD-987A-1795CBFBBBFF}" destId="{C7602078-72B1-414B-930B-DFCF4364B632}" srcOrd="2" destOrd="0" presId="urn:microsoft.com/office/officeart/2005/8/layout/orgChart1"/>
    <dgm:cxn modelId="{78281B59-53B7-4A7A-ABB0-87CC1C2304AF}" type="presParOf" srcId="{A1C4E54B-AA5F-43EC-BAEF-4ECF2EA3D7DB}" destId="{15573006-A494-45DC-BE2A-2D349DF201C5}" srcOrd="4" destOrd="0" presId="urn:microsoft.com/office/officeart/2005/8/layout/orgChart1"/>
    <dgm:cxn modelId="{B4A6F288-47B1-4791-B85A-D7CF5807909C}" type="presParOf" srcId="{A1C4E54B-AA5F-43EC-BAEF-4ECF2EA3D7DB}" destId="{E0885D83-051A-47AE-A928-0B943C142330}" srcOrd="5" destOrd="0" presId="urn:microsoft.com/office/officeart/2005/8/layout/orgChart1"/>
    <dgm:cxn modelId="{09DC0335-653D-4584-883C-654E18EFCD71}" type="presParOf" srcId="{E0885D83-051A-47AE-A928-0B943C142330}" destId="{108CF9F3-7BF3-491B-8DA0-27551C8E2912}" srcOrd="0" destOrd="0" presId="urn:microsoft.com/office/officeart/2005/8/layout/orgChart1"/>
    <dgm:cxn modelId="{59F0B5E3-E772-4A83-B49C-3EF05C11B8D9}" type="presParOf" srcId="{108CF9F3-7BF3-491B-8DA0-27551C8E2912}" destId="{FA7C6F53-8873-4EFE-AFB2-5A7683EAB00A}" srcOrd="0" destOrd="0" presId="urn:microsoft.com/office/officeart/2005/8/layout/orgChart1"/>
    <dgm:cxn modelId="{CBF3BD17-2DDA-45AA-91F9-53414E20F868}" type="presParOf" srcId="{108CF9F3-7BF3-491B-8DA0-27551C8E2912}" destId="{22C130B0-8A69-40E4-9B84-B917ED3E4129}" srcOrd="1" destOrd="0" presId="urn:microsoft.com/office/officeart/2005/8/layout/orgChart1"/>
    <dgm:cxn modelId="{F2FEFA76-D3F6-4347-9406-22D451DAA7D1}" type="presParOf" srcId="{E0885D83-051A-47AE-A928-0B943C142330}" destId="{543FCD75-EBE9-48D1-9E66-2399898102FA}" srcOrd="1" destOrd="0" presId="urn:microsoft.com/office/officeart/2005/8/layout/orgChart1"/>
    <dgm:cxn modelId="{88F9BFE2-DCED-4516-B9BF-88941E98A6C4}" type="presParOf" srcId="{E0885D83-051A-47AE-A928-0B943C142330}" destId="{E2BA6728-E180-4E5B-A7B1-F1CBF4E5515C}" srcOrd="2" destOrd="0" presId="urn:microsoft.com/office/officeart/2005/8/layout/orgChart1"/>
    <dgm:cxn modelId="{B0AC2172-3154-478D-89A6-78B6455988CC}" type="presParOf" srcId="{A1C4E54B-AA5F-43EC-BAEF-4ECF2EA3D7DB}" destId="{2677DA04-F7C5-4727-AAB2-FB130C665F10}" srcOrd="6" destOrd="0" presId="urn:microsoft.com/office/officeart/2005/8/layout/orgChart1"/>
    <dgm:cxn modelId="{5D566104-1E32-4409-BF50-0EF7268EF73A}" type="presParOf" srcId="{A1C4E54B-AA5F-43EC-BAEF-4ECF2EA3D7DB}" destId="{5A2EB5F5-096C-4575-AD5D-5E14E135F2DF}" srcOrd="7" destOrd="0" presId="urn:microsoft.com/office/officeart/2005/8/layout/orgChart1"/>
    <dgm:cxn modelId="{C7868C6C-CC01-4908-BFF7-9928E5CF0B46}" type="presParOf" srcId="{5A2EB5F5-096C-4575-AD5D-5E14E135F2DF}" destId="{27A55D70-D225-458A-A805-E0C5C7D05B2C}" srcOrd="0" destOrd="0" presId="urn:microsoft.com/office/officeart/2005/8/layout/orgChart1"/>
    <dgm:cxn modelId="{64D318F9-3075-474E-8379-8DFE385425A9}" type="presParOf" srcId="{27A55D70-D225-458A-A805-E0C5C7D05B2C}" destId="{F5F1C5E7-E86F-44EE-9043-8BBDB715F6BB}" srcOrd="0" destOrd="0" presId="urn:microsoft.com/office/officeart/2005/8/layout/orgChart1"/>
    <dgm:cxn modelId="{23FBD50D-070C-401C-9B2C-DBC2155AD80B}" type="presParOf" srcId="{27A55D70-D225-458A-A805-E0C5C7D05B2C}" destId="{E9F793AD-33B9-4DC3-A8B2-3221475D6DA0}" srcOrd="1" destOrd="0" presId="urn:microsoft.com/office/officeart/2005/8/layout/orgChart1"/>
    <dgm:cxn modelId="{01A11BA8-2155-4C22-9295-8AF65D067F9D}" type="presParOf" srcId="{5A2EB5F5-096C-4575-AD5D-5E14E135F2DF}" destId="{F557DE37-B4FA-4664-8362-A85D19C70F81}" srcOrd="1" destOrd="0" presId="urn:microsoft.com/office/officeart/2005/8/layout/orgChart1"/>
    <dgm:cxn modelId="{4781BC03-41AC-4A85-8015-6A21B5DA9B64}" type="presParOf" srcId="{5A2EB5F5-096C-4575-AD5D-5E14E135F2DF}" destId="{09EA58C1-2E83-465D-83CD-DDE3037B4932}" srcOrd="2" destOrd="0" presId="urn:microsoft.com/office/officeart/2005/8/layout/orgChart1"/>
    <dgm:cxn modelId="{4C4A60F7-6CA7-4E31-95BF-46B120C041ED}" type="presParOf" srcId="{A1C4E54B-AA5F-43EC-BAEF-4ECF2EA3D7DB}" destId="{1E485D6D-7220-46ED-A42E-3A7DE9273F32}" srcOrd="8" destOrd="0" presId="urn:microsoft.com/office/officeart/2005/8/layout/orgChart1"/>
    <dgm:cxn modelId="{85FF7D65-9424-4D5A-B125-851CF732848F}" type="presParOf" srcId="{A1C4E54B-AA5F-43EC-BAEF-4ECF2EA3D7DB}" destId="{FBCA5461-CDB2-4B3F-8361-2785642EB569}" srcOrd="9" destOrd="0" presId="urn:microsoft.com/office/officeart/2005/8/layout/orgChart1"/>
    <dgm:cxn modelId="{A544F4F1-CA4C-437B-9B49-60C793AE216D}" type="presParOf" srcId="{FBCA5461-CDB2-4B3F-8361-2785642EB569}" destId="{E96D1ABF-844B-4BE5-BF0D-4C72511BF43F}" srcOrd="0" destOrd="0" presId="urn:microsoft.com/office/officeart/2005/8/layout/orgChart1"/>
    <dgm:cxn modelId="{AAE46D1C-5560-4789-B13C-855CA20F1080}" type="presParOf" srcId="{E96D1ABF-844B-4BE5-BF0D-4C72511BF43F}" destId="{9397F317-3201-4359-A0B8-A42C0D205CD6}" srcOrd="0" destOrd="0" presId="urn:microsoft.com/office/officeart/2005/8/layout/orgChart1"/>
    <dgm:cxn modelId="{FFFCF802-F02A-4C19-8B27-05BC89907F8E}" type="presParOf" srcId="{E96D1ABF-844B-4BE5-BF0D-4C72511BF43F}" destId="{0ECFD821-9F19-4D65-9BF9-9A49D499D429}" srcOrd="1" destOrd="0" presId="urn:microsoft.com/office/officeart/2005/8/layout/orgChart1"/>
    <dgm:cxn modelId="{4DD26E33-8808-4711-8AA3-0EB07B727C61}" type="presParOf" srcId="{FBCA5461-CDB2-4B3F-8361-2785642EB569}" destId="{E71B0AF9-430E-4F38-9391-535EB4E44C66}" srcOrd="1" destOrd="0" presId="urn:microsoft.com/office/officeart/2005/8/layout/orgChart1"/>
    <dgm:cxn modelId="{EBBF50D8-793B-4DB6-AE2B-A1A1EB065435}" type="presParOf" srcId="{FBCA5461-CDB2-4B3F-8361-2785642EB569}" destId="{B12FDFEE-BCE4-4F07-9AD0-F84C83A15022}" srcOrd="2" destOrd="0" presId="urn:microsoft.com/office/officeart/2005/8/layout/orgChart1"/>
    <dgm:cxn modelId="{127ADC36-B69D-4CEC-85E2-B1C5089E35B4}" type="presParOf" srcId="{F0627744-2A9B-4384-90B5-007994F3D5F1}" destId="{B7A679E1-FC24-4596-BD48-BD1C9FC8176B}"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545B82A-881F-41EA-88DC-21B6A9660DA2}" type="doc">
      <dgm:prSet loTypeId="urn:microsoft.com/office/officeart/2005/8/layout/bProcess3" loCatId="process" qsTypeId="urn:microsoft.com/office/officeart/2005/8/quickstyle/simple1" qsCatId="simple" csTypeId="urn:microsoft.com/office/officeart/2005/8/colors/accent6_1" csCatId="accent6" phldr="1"/>
      <dgm:spPr/>
      <dgm:t>
        <a:bodyPr/>
        <a:lstStyle/>
        <a:p>
          <a:endParaRPr lang="id-ID"/>
        </a:p>
      </dgm:t>
    </dgm:pt>
    <dgm:pt modelId="{3B53AF48-8073-4EF8-B4B7-2D2389BD3D12}">
      <dgm:prSet phldrT="[Text]"/>
      <dgm:spPr>
        <a:ln>
          <a:solidFill>
            <a:schemeClr val="accent3">
              <a:lumMod val="75000"/>
            </a:schemeClr>
          </a:solidFill>
        </a:ln>
      </dgm:spPr>
      <dgm:t>
        <a:bodyPr/>
        <a:lstStyle/>
        <a:p>
          <a:r>
            <a:rPr lang="id-ID" i="1" dirty="0" smtClean="0">
              <a:latin typeface="Cambria" panose="02040503050406030204" pitchFamily="18" charset="0"/>
              <a:ea typeface="Cambria" panose="02040503050406030204" pitchFamily="18" charset="0"/>
            </a:rPr>
            <a:t>Switch on</a:t>
          </a:r>
          <a:endParaRPr lang="id-ID" i="1" dirty="0">
            <a:latin typeface="Cambria" panose="02040503050406030204" pitchFamily="18" charset="0"/>
            <a:ea typeface="Cambria" panose="02040503050406030204" pitchFamily="18" charset="0"/>
          </a:endParaRPr>
        </a:p>
      </dgm:t>
    </dgm:pt>
    <dgm:pt modelId="{DCB53710-838C-4EA5-ACBD-CB490B7D4ED3}" type="parTrans" cxnId="{AA6640F4-3D7B-40DF-850A-66EC66AA16B5}">
      <dgm:prSet/>
      <dgm:spPr/>
      <dgm:t>
        <a:bodyPr/>
        <a:lstStyle/>
        <a:p>
          <a:endParaRPr lang="id-ID">
            <a:latin typeface="Cambria" panose="02040503050406030204" pitchFamily="18" charset="0"/>
            <a:ea typeface="Cambria" panose="02040503050406030204" pitchFamily="18" charset="0"/>
          </a:endParaRPr>
        </a:p>
      </dgm:t>
    </dgm:pt>
    <dgm:pt modelId="{808D7BC6-3D00-4AE6-B616-21C6F7307EA7}" type="sibTrans" cxnId="{AA6640F4-3D7B-40DF-850A-66EC66AA16B5}">
      <dgm:prSet/>
      <dgm:spPr>
        <a:ln w="28575">
          <a:solidFill>
            <a:schemeClr val="accent1">
              <a:lumMod val="50000"/>
            </a:schemeClr>
          </a:solidFill>
        </a:ln>
      </dgm:spPr>
      <dgm:t>
        <a:bodyPr/>
        <a:lstStyle/>
        <a:p>
          <a:endParaRPr lang="id-ID">
            <a:latin typeface="Cambria" panose="02040503050406030204" pitchFamily="18" charset="0"/>
            <a:ea typeface="Cambria" panose="02040503050406030204" pitchFamily="18" charset="0"/>
          </a:endParaRPr>
        </a:p>
      </dgm:t>
    </dgm:pt>
    <dgm:pt modelId="{E60A6260-61A0-4B08-AF3F-8D7F57DE2D92}">
      <dgm:prSet phldrT="[Text]"/>
      <dgm:spPr>
        <a:ln>
          <a:solidFill>
            <a:schemeClr val="accent3">
              <a:lumMod val="75000"/>
            </a:schemeClr>
          </a:solidFill>
        </a:ln>
      </dgm:spPr>
      <dgm:t>
        <a:bodyPr/>
        <a:lstStyle/>
        <a:p>
          <a:r>
            <a:rPr lang="id-ID" dirty="0" smtClean="0">
              <a:latin typeface="Cambria" panose="02040503050406030204" pitchFamily="18" charset="0"/>
              <a:ea typeface="Cambria" panose="02040503050406030204" pitchFamily="18" charset="0"/>
            </a:rPr>
            <a:t>POST (</a:t>
          </a:r>
          <a:r>
            <a:rPr lang="id-ID" i="1" dirty="0" smtClean="0">
              <a:latin typeface="Cambria" panose="02040503050406030204" pitchFamily="18" charset="0"/>
              <a:ea typeface="Cambria" panose="02040503050406030204" pitchFamily="18" charset="0"/>
            </a:rPr>
            <a:t>Power On Self Test</a:t>
          </a:r>
          <a:r>
            <a:rPr lang="id-ID" dirty="0" smtClean="0">
              <a:latin typeface="Cambria" panose="02040503050406030204" pitchFamily="18" charset="0"/>
              <a:ea typeface="Cambria" panose="02040503050406030204" pitchFamily="18" charset="0"/>
            </a:rPr>
            <a:t>)</a:t>
          </a:r>
          <a:endParaRPr lang="id-ID" dirty="0">
            <a:latin typeface="Cambria" panose="02040503050406030204" pitchFamily="18" charset="0"/>
            <a:ea typeface="Cambria" panose="02040503050406030204" pitchFamily="18" charset="0"/>
          </a:endParaRPr>
        </a:p>
      </dgm:t>
    </dgm:pt>
    <dgm:pt modelId="{A4506242-6D5D-40D8-80F9-F99E5B0BE55F}" type="parTrans" cxnId="{2B6DF78D-1C0B-4DF2-9C4C-531C4C91D90E}">
      <dgm:prSet/>
      <dgm:spPr/>
      <dgm:t>
        <a:bodyPr/>
        <a:lstStyle/>
        <a:p>
          <a:endParaRPr lang="id-ID">
            <a:latin typeface="Cambria" panose="02040503050406030204" pitchFamily="18" charset="0"/>
            <a:ea typeface="Cambria" panose="02040503050406030204" pitchFamily="18" charset="0"/>
          </a:endParaRPr>
        </a:p>
      </dgm:t>
    </dgm:pt>
    <dgm:pt modelId="{A29AF017-79F6-4A5A-8D13-3FC4EE04E06D}" type="sibTrans" cxnId="{2B6DF78D-1C0B-4DF2-9C4C-531C4C91D90E}">
      <dgm:prSet/>
      <dgm:spPr>
        <a:ln w="28575">
          <a:solidFill>
            <a:schemeClr val="accent1">
              <a:lumMod val="50000"/>
            </a:schemeClr>
          </a:solidFill>
        </a:ln>
      </dgm:spPr>
      <dgm:t>
        <a:bodyPr/>
        <a:lstStyle/>
        <a:p>
          <a:endParaRPr lang="id-ID">
            <a:latin typeface="Cambria" panose="02040503050406030204" pitchFamily="18" charset="0"/>
            <a:ea typeface="Cambria" panose="02040503050406030204" pitchFamily="18" charset="0"/>
          </a:endParaRPr>
        </a:p>
      </dgm:t>
    </dgm:pt>
    <dgm:pt modelId="{2CF4B26E-6DE9-4FEA-828B-F7C7F5F6F60E}">
      <dgm:prSet phldrT="[Text]"/>
      <dgm:spPr>
        <a:ln>
          <a:solidFill>
            <a:schemeClr val="accent3">
              <a:lumMod val="75000"/>
            </a:schemeClr>
          </a:solidFill>
        </a:ln>
      </dgm:spPr>
      <dgm:t>
        <a:bodyPr/>
        <a:lstStyle/>
        <a:p>
          <a:r>
            <a:rPr lang="id-ID" i="1" dirty="0" smtClean="0">
              <a:latin typeface="Cambria" panose="02040503050406030204" pitchFamily="18" charset="0"/>
              <a:ea typeface="Cambria" panose="02040503050406030204" pitchFamily="18" charset="0"/>
            </a:rPr>
            <a:t>Find bootable device</a:t>
          </a:r>
          <a:endParaRPr lang="id-ID" i="1" dirty="0">
            <a:latin typeface="Cambria" panose="02040503050406030204" pitchFamily="18" charset="0"/>
            <a:ea typeface="Cambria" panose="02040503050406030204" pitchFamily="18" charset="0"/>
          </a:endParaRPr>
        </a:p>
      </dgm:t>
    </dgm:pt>
    <dgm:pt modelId="{9D12D894-672B-45ED-8CE8-3E68B7EF9697}" type="parTrans" cxnId="{F6F1D4F0-094C-4E22-A283-0A74C0D204AF}">
      <dgm:prSet/>
      <dgm:spPr/>
      <dgm:t>
        <a:bodyPr/>
        <a:lstStyle/>
        <a:p>
          <a:endParaRPr lang="id-ID">
            <a:latin typeface="Cambria" panose="02040503050406030204" pitchFamily="18" charset="0"/>
            <a:ea typeface="Cambria" panose="02040503050406030204" pitchFamily="18" charset="0"/>
          </a:endParaRPr>
        </a:p>
      </dgm:t>
    </dgm:pt>
    <dgm:pt modelId="{BD1261B7-B369-4DAD-A173-198D71CAFD8C}" type="sibTrans" cxnId="{F6F1D4F0-094C-4E22-A283-0A74C0D204AF}">
      <dgm:prSet/>
      <dgm:spPr>
        <a:ln w="28575">
          <a:solidFill>
            <a:schemeClr val="accent1">
              <a:lumMod val="50000"/>
            </a:schemeClr>
          </a:solidFill>
        </a:ln>
      </dgm:spPr>
      <dgm:t>
        <a:bodyPr/>
        <a:lstStyle/>
        <a:p>
          <a:endParaRPr lang="id-ID">
            <a:latin typeface="Cambria" panose="02040503050406030204" pitchFamily="18" charset="0"/>
            <a:ea typeface="Cambria" panose="02040503050406030204" pitchFamily="18" charset="0"/>
          </a:endParaRPr>
        </a:p>
      </dgm:t>
    </dgm:pt>
    <dgm:pt modelId="{8185D997-2BE9-4B97-BE17-8AED6EC8F851}">
      <dgm:prSet phldrT="[Text]"/>
      <dgm:spPr>
        <a:ln>
          <a:solidFill>
            <a:schemeClr val="accent3">
              <a:lumMod val="75000"/>
            </a:schemeClr>
          </a:solidFill>
        </a:ln>
      </dgm:spPr>
      <dgm:t>
        <a:bodyPr/>
        <a:lstStyle/>
        <a:p>
          <a:r>
            <a:rPr lang="id-ID" i="1" dirty="0" smtClean="0">
              <a:latin typeface="Cambria" panose="02040503050406030204" pitchFamily="18" charset="0"/>
              <a:ea typeface="Cambria" panose="02040503050406030204" pitchFamily="18" charset="0"/>
            </a:rPr>
            <a:t>Search boot sector</a:t>
          </a:r>
          <a:endParaRPr lang="id-ID" i="1" dirty="0">
            <a:latin typeface="Cambria" panose="02040503050406030204" pitchFamily="18" charset="0"/>
            <a:ea typeface="Cambria" panose="02040503050406030204" pitchFamily="18" charset="0"/>
          </a:endParaRPr>
        </a:p>
      </dgm:t>
    </dgm:pt>
    <dgm:pt modelId="{92845208-0148-4B81-B943-1F89C44EACAB}" type="parTrans" cxnId="{9A41ECE2-27A2-44AD-A4DD-3B6CE5B7496C}">
      <dgm:prSet/>
      <dgm:spPr/>
      <dgm:t>
        <a:bodyPr/>
        <a:lstStyle/>
        <a:p>
          <a:endParaRPr lang="id-ID">
            <a:latin typeface="Cambria" panose="02040503050406030204" pitchFamily="18" charset="0"/>
            <a:ea typeface="Cambria" panose="02040503050406030204" pitchFamily="18" charset="0"/>
          </a:endParaRPr>
        </a:p>
      </dgm:t>
    </dgm:pt>
    <dgm:pt modelId="{29DD7F1B-1D24-4B48-A59C-171540F84547}" type="sibTrans" cxnId="{9A41ECE2-27A2-44AD-A4DD-3B6CE5B7496C}">
      <dgm:prSet/>
      <dgm:spPr>
        <a:ln w="28575">
          <a:solidFill>
            <a:schemeClr val="accent1">
              <a:lumMod val="50000"/>
            </a:schemeClr>
          </a:solidFill>
        </a:ln>
      </dgm:spPr>
      <dgm:t>
        <a:bodyPr/>
        <a:lstStyle/>
        <a:p>
          <a:endParaRPr lang="id-ID">
            <a:latin typeface="Cambria" panose="02040503050406030204" pitchFamily="18" charset="0"/>
            <a:ea typeface="Cambria" panose="02040503050406030204" pitchFamily="18" charset="0"/>
          </a:endParaRPr>
        </a:p>
      </dgm:t>
    </dgm:pt>
    <dgm:pt modelId="{B121A2E3-E23F-458D-AE64-378B6C0422DA}">
      <dgm:prSet phldrT="[Text]"/>
      <dgm:spPr>
        <a:ln>
          <a:solidFill>
            <a:schemeClr val="accent3">
              <a:lumMod val="75000"/>
            </a:schemeClr>
          </a:solidFill>
        </a:ln>
      </dgm:spPr>
      <dgm:t>
        <a:bodyPr/>
        <a:lstStyle/>
        <a:p>
          <a:r>
            <a:rPr lang="id-ID" i="1" dirty="0" smtClean="0">
              <a:latin typeface="Cambria" panose="02040503050406030204" pitchFamily="18" charset="0"/>
              <a:ea typeface="Cambria" panose="02040503050406030204" pitchFamily="18" charset="0"/>
            </a:rPr>
            <a:t>Loading bootloader</a:t>
          </a:r>
          <a:endParaRPr lang="id-ID" i="1" dirty="0">
            <a:latin typeface="Cambria" panose="02040503050406030204" pitchFamily="18" charset="0"/>
            <a:ea typeface="Cambria" panose="02040503050406030204" pitchFamily="18" charset="0"/>
          </a:endParaRPr>
        </a:p>
      </dgm:t>
    </dgm:pt>
    <dgm:pt modelId="{535781CE-2258-4C1E-A9B4-898A94340213}" type="parTrans" cxnId="{EF17F1D8-9EA7-4A84-A1B5-7D870CBB3678}">
      <dgm:prSet/>
      <dgm:spPr/>
      <dgm:t>
        <a:bodyPr/>
        <a:lstStyle/>
        <a:p>
          <a:endParaRPr lang="id-ID">
            <a:latin typeface="Cambria" panose="02040503050406030204" pitchFamily="18" charset="0"/>
            <a:ea typeface="Cambria" panose="02040503050406030204" pitchFamily="18" charset="0"/>
          </a:endParaRPr>
        </a:p>
      </dgm:t>
    </dgm:pt>
    <dgm:pt modelId="{D7AE6F80-350E-49F4-9DB0-BDE54EFA5990}" type="sibTrans" cxnId="{EF17F1D8-9EA7-4A84-A1B5-7D870CBB3678}">
      <dgm:prSet/>
      <dgm:spPr>
        <a:ln w="28575">
          <a:solidFill>
            <a:schemeClr val="accent1">
              <a:lumMod val="50000"/>
            </a:schemeClr>
          </a:solidFill>
        </a:ln>
      </dgm:spPr>
      <dgm:t>
        <a:bodyPr/>
        <a:lstStyle/>
        <a:p>
          <a:endParaRPr lang="id-ID">
            <a:latin typeface="Cambria" panose="02040503050406030204" pitchFamily="18" charset="0"/>
            <a:ea typeface="Cambria" panose="02040503050406030204" pitchFamily="18" charset="0"/>
          </a:endParaRPr>
        </a:p>
      </dgm:t>
    </dgm:pt>
    <dgm:pt modelId="{A2A5C8A1-EB5B-45B8-8A82-63843FB59BA3}">
      <dgm:prSet phldrT="[Text]"/>
      <dgm:spPr>
        <a:ln>
          <a:solidFill>
            <a:schemeClr val="accent3">
              <a:lumMod val="75000"/>
            </a:schemeClr>
          </a:solidFill>
        </a:ln>
      </dgm:spPr>
      <dgm:t>
        <a:bodyPr/>
        <a:lstStyle/>
        <a:p>
          <a:r>
            <a:rPr lang="id-ID" i="1" dirty="0" smtClean="0">
              <a:latin typeface="Cambria" panose="02040503050406030204" pitchFamily="18" charset="0"/>
              <a:ea typeface="Cambria" panose="02040503050406030204" pitchFamily="18" charset="0"/>
            </a:rPr>
            <a:t>Loading kernel into memory</a:t>
          </a:r>
          <a:endParaRPr lang="id-ID" i="1" dirty="0">
            <a:latin typeface="Cambria" panose="02040503050406030204" pitchFamily="18" charset="0"/>
            <a:ea typeface="Cambria" panose="02040503050406030204" pitchFamily="18" charset="0"/>
          </a:endParaRPr>
        </a:p>
      </dgm:t>
    </dgm:pt>
    <dgm:pt modelId="{121699CA-8E43-4A6D-A056-9696B5E689F6}" type="parTrans" cxnId="{B98E9CC2-7F40-4CB1-8AEE-63D933FB9CEF}">
      <dgm:prSet/>
      <dgm:spPr/>
      <dgm:t>
        <a:bodyPr/>
        <a:lstStyle/>
        <a:p>
          <a:endParaRPr lang="id-ID">
            <a:latin typeface="Cambria" panose="02040503050406030204" pitchFamily="18" charset="0"/>
            <a:ea typeface="Cambria" panose="02040503050406030204" pitchFamily="18" charset="0"/>
          </a:endParaRPr>
        </a:p>
      </dgm:t>
    </dgm:pt>
    <dgm:pt modelId="{8D2A7F83-B46A-4AE5-9400-8B6B4A94AF2F}" type="sibTrans" cxnId="{B98E9CC2-7F40-4CB1-8AEE-63D933FB9CEF}">
      <dgm:prSet/>
      <dgm:spPr>
        <a:ln w="28575">
          <a:solidFill>
            <a:schemeClr val="accent1">
              <a:lumMod val="50000"/>
            </a:schemeClr>
          </a:solidFill>
        </a:ln>
      </dgm:spPr>
      <dgm:t>
        <a:bodyPr/>
        <a:lstStyle/>
        <a:p>
          <a:endParaRPr lang="id-ID">
            <a:latin typeface="Cambria" panose="02040503050406030204" pitchFamily="18" charset="0"/>
            <a:ea typeface="Cambria" panose="02040503050406030204" pitchFamily="18" charset="0"/>
          </a:endParaRPr>
        </a:p>
      </dgm:t>
    </dgm:pt>
    <dgm:pt modelId="{42C48000-05FD-49B5-86B5-4BA87893D373}">
      <dgm:prSet phldrT="[Text]"/>
      <dgm:spPr>
        <a:ln>
          <a:solidFill>
            <a:schemeClr val="accent3">
              <a:lumMod val="75000"/>
            </a:schemeClr>
          </a:solidFill>
        </a:ln>
      </dgm:spPr>
      <dgm:t>
        <a:bodyPr/>
        <a:lstStyle/>
        <a:p>
          <a:r>
            <a:rPr lang="id-ID" dirty="0" smtClean="0">
              <a:latin typeface="Cambria" panose="02040503050406030204" pitchFamily="18" charset="0"/>
              <a:ea typeface="Cambria" panose="02040503050406030204" pitchFamily="18" charset="0"/>
            </a:rPr>
            <a:t>Sistem operasi berjalan</a:t>
          </a:r>
          <a:endParaRPr lang="id-ID" dirty="0">
            <a:latin typeface="Cambria" panose="02040503050406030204" pitchFamily="18" charset="0"/>
            <a:ea typeface="Cambria" panose="02040503050406030204" pitchFamily="18" charset="0"/>
          </a:endParaRPr>
        </a:p>
      </dgm:t>
    </dgm:pt>
    <dgm:pt modelId="{0598DD20-7375-4F24-827E-65962DB3E231}" type="parTrans" cxnId="{206E2A5F-A926-4727-B2A7-0781B2FFC850}">
      <dgm:prSet/>
      <dgm:spPr/>
      <dgm:t>
        <a:bodyPr/>
        <a:lstStyle/>
        <a:p>
          <a:endParaRPr lang="id-ID">
            <a:latin typeface="Cambria" panose="02040503050406030204" pitchFamily="18" charset="0"/>
            <a:ea typeface="Cambria" panose="02040503050406030204" pitchFamily="18" charset="0"/>
          </a:endParaRPr>
        </a:p>
      </dgm:t>
    </dgm:pt>
    <dgm:pt modelId="{65EF59F2-C8FE-4AA0-B9D8-4CEF8ADB6846}" type="sibTrans" cxnId="{206E2A5F-A926-4727-B2A7-0781B2FFC850}">
      <dgm:prSet/>
      <dgm:spPr/>
      <dgm:t>
        <a:bodyPr/>
        <a:lstStyle/>
        <a:p>
          <a:endParaRPr lang="id-ID">
            <a:latin typeface="Cambria" panose="02040503050406030204" pitchFamily="18" charset="0"/>
            <a:ea typeface="Cambria" panose="02040503050406030204" pitchFamily="18" charset="0"/>
          </a:endParaRPr>
        </a:p>
      </dgm:t>
    </dgm:pt>
    <dgm:pt modelId="{DD72FA12-9BBB-4B41-A192-1D93D9818704}" type="pres">
      <dgm:prSet presAssocID="{8545B82A-881F-41EA-88DC-21B6A9660DA2}" presName="Name0" presStyleCnt="0">
        <dgm:presLayoutVars>
          <dgm:dir/>
          <dgm:resizeHandles val="exact"/>
        </dgm:presLayoutVars>
      </dgm:prSet>
      <dgm:spPr/>
      <dgm:t>
        <a:bodyPr/>
        <a:lstStyle/>
        <a:p>
          <a:endParaRPr lang="en-US"/>
        </a:p>
      </dgm:t>
    </dgm:pt>
    <dgm:pt modelId="{2C1DC76E-A067-4931-B8A5-185049E8F4EB}" type="pres">
      <dgm:prSet presAssocID="{3B53AF48-8073-4EF8-B4B7-2D2389BD3D12}" presName="node" presStyleLbl="node1" presStyleIdx="0" presStyleCnt="7">
        <dgm:presLayoutVars>
          <dgm:bulletEnabled val="1"/>
        </dgm:presLayoutVars>
      </dgm:prSet>
      <dgm:spPr/>
      <dgm:t>
        <a:bodyPr/>
        <a:lstStyle/>
        <a:p>
          <a:endParaRPr lang="en-US"/>
        </a:p>
      </dgm:t>
    </dgm:pt>
    <dgm:pt modelId="{36BBB040-9BBE-417B-A51C-14C030A91962}" type="pres">
      <dgm:prSet presAssocID="{808D7BC6-3D00-4AE6-B616-21C6F7307EA7}" presName="sibTrans" presStyleLbl="sibTrans1D1" presStyleIdx="0" presStyleCnt="6"/>
      <dgm:spPr/>
      <dgm:t>
        <a:bodyPr/>
        <a:lstStyle/>
        <a:p>
          <a:endParaRPr lang="en-US"/>
        </a:p>
      </dgm:t>
    </dgm:pt>
    <dgm:pt modelId="{CF2F5AB3-C6AA-4618-A6DC-AEF1C5E046CD}" type="pres">
      <dgm:prSet presAssocID="{808D7BC6-3D00-4AE6-B616-21C6F7307EA7}" presName="connectorText" presStyleLbl="sibTrans1D1" presStyleIdx="0" presStyleCnt="6"/>
      <dgm:spPr/>
      <dgm:t>
        <a:bodyPr/>
        <a:lstStyle/>
        <a:p>
          <a:endParaRPr lang="en-US"/>
        </a:p>
      </dgm:t>
    </dgm:pt>
    <dgm:pt modelId="{BCD6BE4C-6737-48A9-AB12-7F96A3D2570B}" type="pres">
      <dgm:prSet presAssocID="{E60A6260-61A0-4B08-AF3F-8D7F57DE2D92}" presName="node" presStyleLbl="node1" presStyleIdx="1" presStyleCnt="7">
        <dgm:presLayoutVars>
          <dgm:bulletEnabled val="1"/>
        </dgm:presLayoutVars>
      </dgm:prSet>
      <dgm:spPr/>
      <dgm:t>
        <a:bodyPr/>
        <a:lstStyle/>
        <a:p>
          <a:endParaRPr lang="id-ID"/>
        </a:p>
      </dgm:t>
    </dgm:pt>
    <dgm:pt modelId="{AD4E1BEE-B866-4522-B3B3-3F7F7CBF7674}" type="pres">
      <dgm:prSet presAssocID="{A29AF017-79F6-4A5A-8D13-3FC4EE04E06D}" presName="sibTrans" presStyleLbl="sibTrans1D1" presStyleIdx="1" presStyleCnt="6"/>
      <dgm:spPr/>
      <dgm:t>
        <a:bodyPr/>
        <a:lstStyle/>
        <a:p>
          <a:endParaRPr lang="en-US"/>
        </a:p>
      </dgm:t>
    </dgm:pt>
    <dgm:pt modelId="{F028B8A1-BADF-4651-92BD-6D633A22AA33}" type="pres">
      <dgm:prSet presAssocID="{A29AF017-79F6-4A5A-8D13-3FC4EE04E06D}" presName="connectorText" presStyleLbl="sibTrans1D1" presStyleIdx="1" presStyleCnt="6"/>
      <dgm:spPr/>
      <dgm:t>
        <a:bodyPr/>
        <a:lstStyle/>
        <a:p>
          <a:endParaRPr lang="en-US"/>
        </a:p>
      </dgm:t>
    </dgm:pt>
    <dgm:pt modelId="{E3AEB70E-1F26-47AD-893F-4AB12CD44B7A}" type="pres">
      <dgm:prSet presAssocID="{2CF4B26E-6DE9-4FEA-828B-F7C7F5F6F60E}" presName="node" presStyleLbl="node1" presStyleIdx="2" presStyleCnt="7">
        <dgm:presLayoutVars>
          <dgm:bulletEnabled val="1"/>
        </dgm:presLayoutVars>
      </dgm:prSet>
      <dgm:spPr/>
      <dgm:t>
        <a:bodyPr/>
        <a:lstStyle/>
        <a:p>
          <a:endParaRPr lang="en-US"/>
        </a:p>
      </dgm:t>
    </dgm:pt>
    <dgm:pt modelId="{40B7C01C-F40A-4480-A832-C7EB3E8F76BA}" type="pres">
      <dgm:prSet presAssocID="{BD1261B7-B369-4DAD-A173-198D71CAFD8C}" presName="sibTrans" presStyleLbl="sibTrans1D1" presStyleIdx="2" presStyleCnt="6"/>
      <dgm:spPr/>
      <dgm:t>
        <a:bodyPr/>
        <a:lstStyle/>
        <a:p>
          <a:endParaRPr lang="en-US"/>
        </a:p>
      </dgm:t>
    </dgm:pt>
    <dgm:pt modelId="{6CE58944-AD9E-476A-B205-A860BA2B3AB7}" type="pres">
      <dgm:prSet presAssocID="{BD1261B7-B369-4DAD-A173-198D71CAFD8C}" presName="connectorText" presStyleLbl="sibTrans1D1" presStyleIdx="2" presStyleCnt="6"/>
      <dgm:spPr/>
      <dgm:t>
        <a:bodyPr/>
        <a:lstStyle/>
        <a:p>
          <a:endParaRPr lang="en-US"/>
        </a:p>
      </dgm:t>
    </dgm:pt>
    <dgm:pt modelId="{977A69A2-7A0B-4EBF-AFA2-148F531C4074}" type="pres">
      <dgm:prSet presAssocID="{8185D997-2BE9-4B97-BE17-8AED6EC8F851}" presName="node" presStyleLbl="node1" presStyleIdx="3" presStyleCnt="7">
        <dgm:presLayoutVars>
          <dgm:bulletEnabled val="1"/>
        </dgm:presLayoutVars>
      </dgm:prSet>
      <dgm:spPr/>
      <dgm:t>
        <a:bodyPr/>
        <a:lstStyle/>
        <a:p>
          <a:endParaRPr lang="id-ID"/>
        </a:p>
      </dgm:t>
    </dgm:pt>
    <dgm:pt modelId="{86905817-979C-4C9D-9846-07CB4C8B9B17}" type="pres">
      <dgm:prSet presAssocID="{29DD7F1B-1D24-4B48-A59C-171540F84547}" presName="sibTrans" presStyleLbl="sibTrans1D1" presStyleIdx="3" presStyleCnt="6"/>
      <dgm:spPr/>
      <dgm:t>
        <a:bodyPr/>
        <a:lstStyle/>
        <a:p>
          <a:endParaRPr lang="en-US"/>
        </a:p>
      </dgm:t>
    </dgm:pt>
    <dgm:pt modelId="{EF176A43-1588-4840-992E-B2CB245D032C}" type="pres">
      <dgm:prSet presAssocID="{29DD7F1B-1D24-4B48-A59C-171540F84547}" presName="connectorText" presStyleLbl="sibTrans1D1" presStyleIdx="3" presStyleCnt="6"/>
      <dgm:spPr/>
      <dgm:t>
        <a:bodyPr/>
        <a:lstStyle/>
        <a:p>
          <a:endParaRPr lang="en-US"/>
        </a:p>
      </dgm:t>
    </dgm:pt>
    <dgm:pt modelId="{7D451F80-F8DD-4F9C-8A23-F471488E9D0C}" type="pres">
      <dgm:prSet presAssocID="{B121A2E3-E23F-458D-AE64-378B6C0422DA}" presName="node" presStyleLbl="node1" presStyleIdx="4" presStyleCnt="7" custLinFactNeighborX="62831" custLinFactNeighborY="-285">
        <dgm:presLayoutVars>
          <dgm:bulletEnabled val="1"/>
        </dgm:presLayoutVars>
      </dgm:prSet>
      <dgm:spPr/>
      <dgm:t>
        <a:bodyPr/>
        <a:lstStyle/>
        <a:p>
          <a:endParaRPr lang="en-US"/>
        </a:p>
      </dgm:t>
    </dgm:pt>
    <dgm:pt modelId="{E95F8926-7500-431D-9ECA-1E7A3BA978C9}" type="pres">
      <dgm:prSet presAssocID="{D7AE6F80-350E-49F4-9DB0-BDE54EFA5990}" presName="sibTrans" presStyleLbl="sibTrans1D1" presStyleIdx="4" presStyleCnt="6"/>
      <dgm:spPr/>
      <dgm:t>
        <a:bodyPr/>
        <a:lstStyle/>
        <a:p>
          <a:endParaRPr lang="en-US"/>
        </a:p>
      </dgm:t>
    </dgm:pt>
    <dgm:pt modelId="{347CA5EF-63EB-40CE-BA55-A518CC4AE201}" type="pres">
      <dgm:prSet presAssocID="{D7AE6F80-350E-49F4-9DB0-BDE54EFA5990}" presName="connectorText" presStyleLbl="sibTrans1D1" presStyleIdx="4" presStyleCnt="6"/>
      <dgm:spPr/>
      <dgm:t>
        <a:bodyPr/>
        <a:lstStyle/>
        <a:p>
          <a:endParaRPr lang="en-US"/>
        </a:p>
      </dgm:t>
    </dgm:pt>
    <dgm:pt modelId="{66665F37-84B7-4F18-910D-A65247633077}" type="pres">
      <dgm:prSet presAssocID="{A2A5C8A1-EB5B-45B8-8A82-63843FB59BA3}" presName="node" presStyleLbl="node1" presStyleIdx="5" presStyleCnt="7" custLinFactNeighborX="62831">
        <dgm:presLayoutVars>
          <dgm:bulletEnabled val="1"/>
        </dgm:presLayoutVars>
      </dgm:prSet>
      <dgm:spPr/>
      <dgm:t>
        <a:bodyPr/>
        <a:lstStyle/>
        <a:p>
          <a:endParaRPr lang="id-ID"/>
        </a:p>
      </dgm:t>
    </dgm:pt>
    <dgm:pt modelId="{9709F21E-62AF-4360-BB14-DB104AB917F3}" type="pres">
      <dgm:prSet presAssocID="{8D2A7F83-B46A-4AE5-9400-8B6B4A94AF2F}" presName="sibTrans" presStyleLbl="sibTrans1D1" presStyleIdx="5" presStyleCnt="6"/>
      <dgm:spPr/>
      <dgm:t>
        <a:bodyPr/>
        <a:lstStyle/>
        <a:p>
          <a:endParaRPr lang="en-US"/>
        </a:p>
      </dgm:t>
    </dgm:pt>
    <dgm:pt modelId="{854986D3-24FF-44AE-891D-82FD86664DA6}" type="pres">
      <dgm:prSet presAssocID="{8D2A7F83-B46A-4AE5-9400-8B6B4A94AF2F}" presName="connectorText" presStyleLbl="sibTrans1D1" presStyleIdx="5" presStyleCnt="6"/>
      <dgm:spPr/>
      <dgm:t>
        <a:bodyPr/>
        <a:lstStyle/>
        <a:p>
          <a:endParaRPr lang="en-US"/>
        </a:p>
      </dgm:t>
    </dgm:pt>
    <dgm:pt modelId="{EA6A0A34-5377-417D-AA5F-1211BAA5A79B}" type="pres">
      <dgm:prSet presAssocID="{42C48000-05FD-49B5-86B5-4BA87893D373}" presName="node" presStyleLbl="node1" presStyleIdx="6" presStyleCnt="7" custLinFactNeighborX="62831">
        <dgm:presLayoutVars>
          <dgm:bulletEnabled val="1"/>
        </dgm:presLayoutVars>
      </dgm:prSet>
      <dgm:spPr/>
      <dgm:t>
        <a:bodyPr/>
        <a:lstStyle/>
        <a:p>
          <a:endParaRPr lang="en-US"/>
        </a:p>
      </dgm:t>
    </dgm:pt>
  </dgm:ptLst>
  <dgm:cxnLst>
    <dgm:cxn modelId="{B8286119-D3BE-4629-9F26-B94BB45F24CB}" type="presOf" srcId="{808D7BC6-3D00-4AE6-B616-21C6F7307EA7}" destId="{CF2F5AB3-C6AA-4618-A6DC-AEF1C5E046CD}" srcOrd="1" destOrd="0" presId="urn:microsoft.com/office/officeart/2005/8/layout/bProcess3"/>
    <dgm:cxn modelId="{7E9E0FAD-47BD-4716-850B-CB9E2C806E35}" type="presOf" srcId="{8D2A7F83-B46A-4AE5-9400-8B6B4A94AF2F}" destId="{854986D3-24FF-44AE-891D-82FD86664DA6}" srcOrd="1" destOrd="0" presId="urn:microsoft.com/office/officeart/2005/8/layout/bProcess3"/>
    <dgm:cxn modelId="{11BF6F44-37D3-4C7A-99C8-859A6AD1A759}" type="presOf" srcId="{8185D997-2BE9-4B97-BE17-8AED6EC8F851}" destId="{977A69A2-7A0B-4EBF-AFA2-148F531C4074}" srcOrd="0" destOrd="0" presId="urn:microsoft.com/office/officeart/2005/8/layout/bProcess3"/>
    <dgm:cxn modelId="{656C8996-3DFF-4FD5-8CC0-D2FF3D6EED3D}" type="presOf" srcId="{29DD7F1B-1D24-4B48-A59C-171540F84547}" destId="{86905817-979C-4C9D-9846-07CB4C8B9B17}" srcOrd="0" destOrd="0" presId="urn:microsoft.com/office/officeart/2005/8/layout/bProcess3"/>
    <dgm:cxn modelId="{79956B0F-C933-4BF7-B668-FEFCA3938957}" type="presOf" srcId="{A2A5C8A1-EB5B-45B8-8A82-63843FB59BA3}" destId="{66665F37-84B7-4F18-910D-A65247633077}" srcOrd="0" destOrd="0" presId="urn:microsoft.com/office/officeart/2005/8/layout/bProcess3"/>
    <dgm:cxn modelId="{EF17F1D8-9EA7-4A84-A1B5-7D870CBB3678}" srcId="{8545B82A-881F-41EA-88DC-21B6A9660DA2}" destId="{B121A2E3-E23F-458D-AE64-378B6C0422DA}" srcOrd="4" destOrd="0" parTransId="{535781CE-2258-4C1E-A9B4-898A94340213}" sibTransId="{D7AE6F80-350E-49F4-9DB0-BDE54EFA5990}"/>
    <dgm:cxn modelId="{1F290C3F-8A77-4B3C-AD9D-56DD484F5816}" type="presOf" srcId="{8D2A7F83-B46A-4AE5-9400-8B6B4A94AF2F}" destId="{9709F21E-62AF-4360-BB14-DB104AB917F3}" srcOrd="0" destOrd="0" presId="urn:microsoft.com/office/officeart/2005/8/layout/bProcess3"/>
    <dgm:cxn modelId="{70D397F1-61EB-4E0A-8EB3-AA1B66B4F139}" type="presOf" srcId="{42C48000-05FD-49B5-86B5-4BA87893D373}" destId="{EA6A0A34-5377-417D-AA5F-1211BAA5A79B}" srcOrd="0" destOrd="0" presId="urn:microsoft.com/office/officeart/2005/8/layout/bProcess3"/>
    <dgm:cxn modelId="{B5CAA589-2414-4C2D-8957-955034A96760}" type="presOf" srcId="{808D7BC6-3D00-4AE6-B616-21C6F7307EA7}" destId="{36BBB040-9BBE-417B-A51C-14C030A91962}" srcOrd="0" destOrd="0" presId="urn:microsoft.com/office/officeart/2005/8/layout/bProcess3"/>
    <dgm:cxn modelId="{915F25F2-2F73-4FE0-889A-0355414B0AA1}" type="presOf" srcId="{D7AE6F80-350E-49F4-9DB0-BDE54EFA5990}" destId="{347CA5EF-63EB-40CE-BA55-A518CC4AE201}" srcOrd="1" destOrd="0" presId="urn:microsoft.com/office/officeart/2005/8/layout/bProcess3"/>
    <dgm:cxn modelId="{24CE1A1E-98D0-4F2D-A385-94B86B4A722C}" type="presOf" srcId="{BD1261B7-B369-4DAD-A173-198D71CAFD8C}" destId="{6CE58944-AD9E-476A-B205-A860BA2B3AB7}" srcOrd="1" destOrd="0" presId="urn:microsoft.com/office/officeart/2005/8/layout/bProcess3"/>
    <dgm:cxn modelId="{2B6DF78D-1C0B-4DF2-9C4C-531C4C91D90E}" srcId="{8545B82A-881F-41EA-88DC-21B6A9660DA2}" destId="{E60A6260-61A0-4B08-AF3F-8D7F57DE2D92}" srcOrd="1" destOrd="0" parTransId="{A4506242-6D5D-40D8-80F9-F99E5B0BE55F}" sibTransId="{A29AF017-79F6-4A5A-8D13-3FC4EE04E06D}"/>
    <dgm:cxn modelId="{B98E9CC2-7F40-4CB1-8AEE-63D933FB9CEF}" srcId="{8545B82A-881F-41EA-88DC-21B6A9660DA2}" destId="{A2A5C8A1-EB5B-45B8-8A82-63843FB59BA3}" srcOrd="5" destOrd="0" parTransId="{121699CA-8E43-4A6D-A056-9696B5E689F6}" sibTransId="{8D2A7F83-B46A-4AE5-9400-8B6B4A94AF2F}"/>
    <dgm:cxn modelId="{AA6640F4-3D7B-40DF-850A-66EC66AA16B5}" srcId="{8545B82A-881F-41EA-88DC-21B6A9660DA2}" destId="{3B53AF48-8073-4EF8-B4B7-2D2389BD3D12}" srcOrd="0" destOrd="0" parTransId="{DCB53710-838C-4EA5-ACBD-CB490B7D4ED3}" sibTransId="{808D7BC6-3D00-4AE6-B616-21C6F7307EA7}"/>
    <dgm:cxn modelId="{4CB839D6-6FD2-4C8E-86B3-4C987A93BF82}" type="presOf" srcId="{3B53AF48-8073-4EF8-B4B7-2D2389BD3D12}" destId="{2C1DC76E-A067-4931-B8A5-185049E8F4EB}" srcOrd="0" destOrd="0" presId="urn:microsoft.com/office/officeart/2005/8/layout/bProcess3"/>
    <dgm:cxn modelId="{5AF0593D-F6DA-4DB4-B3EF-27D1B97895A8}" type="presOf" srcId="{D7AE6F80-350E-49F4-9DB0-BDE54EFA5990}" destId="{E95F8926-7500-431D-9ECA-1E7A3BA978C9}" srcOrd="0" destOrd="0" presId="urn:microsoft.com/office/officeart/2005/8/layout/bProcess3"/>
    <dgm:cxn modelId="{4A21DD37-7F78-4892-A5CD-8E1852349E6D}" type="presOf" srcId="{29DD7F1B-1D24-4B48-A59C-171540F84547}" destId="{EF176A43-1588-4840-992E-B2CB245D032C}" srcOrd="1" destOrd="0" presId="urn:microsoft.com/office/officeart/2005/8/layout/bProcess3"/>
    <dgm:cxn modelId="{A8757F1B-95E5-4897-A5D7-5C1DC7FEBF86}" type="presOf" srcId="{8545B82A-881F-41EA-88DC-21B6A9660DA2}" destId="{DD72FA12-9BBB-4B41-A192-1D93D9818704}" srcOrd="0" destOrd="0" presId="urn:microsoft.com/office/officeart/2005/8/layout/bProcess3"/>
    <dgm:cxn modelId="{E8370766-4B1E-49EE-9CFC-7BA16E73ABA0}" type="presOf" srcId="{E60A6260-61A0-4B08-AF3F-8D7F57DE2D92}" destId="{BCD6BE4C-6737-48A9-AB12-7F96A3D2570B}" srcOrd="0" destOrd="0" presId="urn:microsoft.com/office/officeart/2005/8/layout/bProcess3"/>
    <dgm:cxn modelId="{206E2A5F-A926-4727-B2A7-0781B2FFC850}" srcId="{8545B82A-881F-41EA-88DC-21B6A9660DA2}" destId="{42C48000-05FD-49B5-86B5-4BA87893D373}" srcOrd="6" destOrd="0" parTransId="{0598DD20-7375-4F24-827E-65962DB3E231}" sibTransId="{65EF59F2-C8FE-4AA0-B9D8-4CEF8ADB6846}"/>
    <dgm:cxn modelId="{9A41ECE2-27A2-44AD-A4DD-3B6CE5B7496C}" srcId="{8545B82A-881F-41EA-88DC-21B6A9660DA2}" destId="{8185D997-2BE9-4B97-BE17-8AED6EC8F851}" srcOrd="3" destOrd="0" parTransId="{92845208-0148-4B81-B943-1F89C44EACAB}" sibTransId="{29DD7F1B-1D24-4B48-A59C-171540F84547}"/>
    <dgm:cxn modelId="{0493F085-2C72-4B76-9E12-BEE2BD907F5F}" type="presOf" srcId="{B121A2E3-E23F-458D-AE64-378B6C0422DA}" destId="{7D451F80-F8DD-4F9C-8A23-F471488E9D0C}" srcOrd="0" destOrd="0" presId="urn:microsoft.com/office/officeart/2005/8/layout/bProcess3"/>
    <dgm:cxn modelId="{B78CF08B-EFCF-4584-9F4A-D52D98B33241}" type="presOf" srcId="{A29AF017-79F6-4A5A-8D13-3FC4EE04E06D}" destId="{AD4E1BEE-B866-4522-B3B3-3F7F7CBF7674}" srcOrd="0" destOrd="0" presId="urn:microsoft.com/office/officeart/2005/8/layout/bProcess3"/>
    <dgm:cxn modelId="{F6F1D4F0-094C-4E22-A283-0A74C0D204AF}" srcId="{8545B82A-881F-41EA-88DC-21B6A9660DA2}" destId="{2CF4B26E-6DE9-4FEA-828B-F7C7F5F6F60E}" srcOrd="2" destOrd="0" parTransId="{9D12D894-672B-45ED-8CE8-3E68B7EF9697}" sibTransId="{BD1261B7-B369-4DAD-A173-198D71CAFD8C}"/>
    <dgm:cxn modelId="{0EB886FE-CE63-4F2B-B111-5E27AB5527F8}" type="presOf" srcId="{A29AF017-79F6-4A5A-8D13-3FC4EE04E06D}" destId="{F028B8A1-BADF-4651-92BD-6D633A22AA33}" srcOrd="1" destOrd="0" presId="urn:microsoft.com/office/officeart/2005/8/layout/bProcess3"/>
    <dgm:cxn modelId="{1D3DE58D-8FCA-41F1-8E8E-BA9F17404ADB}" type="presOf" srcId="{BD1261B7-B369-4DAD-A173-198D71CAFD8C}" destId="{40B7C01C-F40A-4480-A832-C7EB3E8F76BA}" srcOrd="0" destOrd="0" presId="urn:microsoft.com/office/officeart/2005/8/layout/bProcess3"/>
    <dgm:cxn modelId="{12577FBD-AD84-4C96-BF14-6A6C45D3E2FC}" type="presOf" srcId="{2CF4B26E-6DE9-4FEA-828B-F7C7F5F6F60E}" destId="{E3AEB70E-1F26-47AD-893F-4AB12CD44B7A}" srcOrd="0" destOrd="0" presId="urn:microsoft.com/office/officeart/2005/8/layout/bProcess3"/>
    <dgm:cxn modelId="{EB69EF52-2EF9-4DA2-ACFC-93027A666578}" type="presParOf" srcId="{DD72FA12-9BBB-4B41-A192-1D93D9818704}" destId="{2C1DC76E-A067-4931-B8A5-185049E8F4EB}" srcOrd="0" destOrd="0" presId="urn:microsoft.com/office/officeart/2005/8/layout/bProcess3"/>
    <dgm:cxn modelId="{9165E729-EDD5-40B3-8675-C630B67F3D51}" type="presParOf" srcId="{DD72FA12-9BBB-4B41-A192-1D93D9818704}" destId="{36BBB040-9BBE-417B-A51C-14C030A91962}" srcOrd="1" destOrd="0" presId="urn:microsoft.com/office/officeart/2005/8/layout/bProcess3"/>
    <dgm:cxn modelId="{8E643C41-65CA-48F1-9657-D8E8A1F8C4DB}" type="presParOf" srcId="{36BBB040-9BBE-417B-A51C-14C030A91962}" destId="{CF2F5AB3-C6AA-4618-A6DC-AEF1C5E046CD}" srcOrd="0" destOrd="0" presId="urn:microsoft.com/office/officeart/2005/8/layout/bProcess3"/>
    <dgm:cxn modelId="{7F99123C-E939-4F8F-83D5-7807E44A12DA}" type="presParOf" srcId="{DD72FA12-9BBB-4B41-A192-1D93D9818704}" destId="{BCD6BE4C-6737-48A9-AB12-7F96A3D2570B}" srcOrd="2" destOrd="0" presId="urn:microsoft.com/office/officeart/2005/8/layout/bProcess3"/>
    <dgm:cxn modelId="{52EF4C20-6F4E-4DB0-A366-6BD0AB56DA85}" type="presParOf" srcId="{DD72FA12-9BBB-4B41-A192-1D93D9818704}" destId="{AD4E1BEE-B866-4522-B3B3-3F7F7CBF7674}" srcOrd="3" destOrd="0" presId="urn:microsoft.com/office/officeart/2005/8/layout/bProcess3"/>
    <dgm:cxn modelId="{DDBC8C2A-FBDC-4036-9020-A1833EF66174}" type="presParOf" srcId="{AD4E1BEE-B866-4522-B3B3-3F7F7CBF7674}" destId="{F028B8A1-BADF-4651-92BD-6D633A22AA33}" srcOrd="0" destOrd="0" presId="urn:microsoft.com/office/officeart/2005/8/layout/bProcess3"/>
    <dgm:cxn modelId="{390EE857-D1AC-46D0-8E5F-45FB5070B066}" type="presParOf" srcId="{DD72FA12-9BBB-4B41-A192-1D93D9818704}" destId="{E3AEB70E-1F26-47AD-893F-4AB12CD44B7A}" srcOrd="4" destOrd="0" presId="urn:microsoft.com/office/officeart/2005/8/layout/bProcess3"/>
    <dgm:cxn modelId="{6860FA65-3FAB-41E8-B312-D3F2687D4C43}" type="presParOf" srcId="{DD72FA12-9BBB-4B41-A192-1D93D9818704}" destId="{40B7C01C-F40A-4480-A832-C7EB3E8F76BA}" srcOrd="5" destOrd="0" presId="urn:microsoft.com/office/officeart/2005/8/layout/bProcess3"/>
    <dgm:cxn modelId="{79BC6CE0-E4A8-4C57-A363-C339F269C7E7}" type="presParOf" srcId="{40B7C01C-F40A-4480-A832-C7EB3E8F76BA}" destId="{6CE58944-AD9E-476A-B205-A860BA2B3AB7}" srcOrd="0" destOrd="0" presId="urn:microsoft.com/office/officeart/2005/8/layout/bProcess3"/>
    <dgm:cxn modelId="{111CC0CD-A4A9-4E58-B076-23081D49F72E}" type="presParOf" srcId="{DD72FA12-9BBB-4B41-A192-1D93D9818704}" destId="{977A69A2-7A0B-4EBF-AFA2-148F531C4074}" srcOrd="6" destOrd="0" presId="urn:microsoft.com/office/officeart/2005/8/layout/bProcess3"/>
    <dgm:cxn modelId="{9FB10388-250A-4B56-8319-0EC9AEDEB6B0}" type="presParOf" srcId="{DD72FA12-9BBB-4B41-A192-1D93D9818704}" destId="{86905817-979C-4C9D-9846-07CB4C8B9B17}" srcOrd="7" destOrd="0" presId="urn:microsoft.com/office/officeart/2005/8/layout/bProcess3"/>
    <dgm:cxn modelId="{AC328E87-6BAB-4066-9EAD-F8FB8A0C5422}" type="presParOf" srcId="{86905817-979C-4C9D-9846-07CB4C8B9B17}" destId="{EF176A43-1588-4840-992E-B2CB245D032C}" srcOrd="0" destOrd="0" presId="urn:microsoft.com/office/officeart/2005/8/layout/bProcess3"/>
    <dgm:cxn modelId="{E2B502D2-9AC5-4918-B3B7-11961CA45F17}" type="presParOf" srcId="{DD72FA12-9BBB-4B41-A192-1D93D9818704}" destId="{7D451F80-F8DD-4F9C-8A23-F471488E9D0C}" srcOrd="8" destOrd="0" presId="urn:microsoft.com/office/officeart/2005/8/layout/bProcess3"/>
    <dgm:cxn modelId="{ACAE035C-6A1C-480E-86D6-416B78BD6CE6}" type="presParOf" srcId="{DD72FA12-9BBB-4B41-A192-1D93D9818704}" destId="{E95F8926-7500-431D-9ECA-1E7A3BA978C9}" srcOrd="9" destOrd="0" presId="urn:microsoft.com/office/officeart/2005/8/layout/bProcess3"/>
    <dgm:cxn modelId="{D8F76587-1F99-484C-A8E9-11698A145823}" type="presParOf" srcId="{E95F8926-7500-431D-9ECA-1E7A3BA978C9}" destId="{347CA5EF-63EB-40CE-BA55-A518CC4AE201}" srcOrd="0" destOrd="0" presId="urn:microsoft.com/office/officeart/2005/8/layout/bProcess3"/>
    <dgm:cxn modelId="{36A010F8-3520-4B13-9CDC-2838BA5A8812}" type="presParOf" srcId="{DD72FA12-9BBB-4B41-A192-1D93D9818704}" destId="{66665F37-84B7-4F18-910D-A65247633077}" srcOrd="10" destOrd="0" presId="urn:microsoft.com/office/officeart/2005/8/layout/bProcess3"/>
    <dgm:cxn modelId="{F04C27B6-9C05-4779-9DAF-CB5CFA702B8C}" type="presParOf" srcId="{DD72FA12-9BBB-4B41-A192-1D93D9818704}" destId="{9709F21E-62AF-4360-BB14-DB104AB917F3}" srcOrd="11" destOrd="0" presId="urn:microsoft.com/office/officeart/2005/8/layout/bProcess3"/>
    <dgm:cxn modelId="{CB6E04FD-6FEF-4539-8BDA-4CB3B7973387}" type="presParOf" srcId="{9709F21E-62AF-4360-BB14-DB104AB917F3}" destId="{854986D3-24FF-44AE-891D-82FD86664DA6}" srcOrd="0" destOrd="0" presId="urn:microsoft.com/office/officeart/2005/8/layout/bProcess3"/>
    <dgm:cxn modelId="{AE97DD95-212C-4C47-A2DC-167A1591A08E}" type="presParOf" srcId="{DD72FA12-9BBB-4B41-A192-1D93D9818704}" destId="{EA6A0A34-5377-417D-AA5F-1211BAA5A79B}" srcOrd="12" destOrd="0" presId="urn:microsoft.com/office/officeart/2005/8/layout/b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19CF83F-6A00-4E07-968D-616AAC5A653B}" type="doc">
      <dgm:prSet loTypeId="urn:microsoft.com/office/officeart/2005/8/layout/default" loCatId="list" qsTypeId="urn:microsoft.com/office/officeart/2005/8/quickstyle/simple1" qsCatId="simple" csTypeId="urn:microsoft.com/office/officeart/2005/8/colors/accent6_1" csCatId="accent6" phldr="1"/>
      <dgm:spPr/>
      <dgm:t>
        <a:bodyPr/>
        <a:lstStyle/>
        <a:p>
          <a:endParaRPr lang="id-ID"/>
        </a:p>
      </dgm:t>
    </dgm:pt>
    <dgm:pt modelId="{4582935F-0C87-4AFA-9838-117C514A72FD}">
      <dgm:prSet phldrT="[Text]"/>
      <dgm:spPr>
        <a:ln>
          <a:solidFill>
            <a:schemeClr val="accent1">
              <a:lumMod val="75000"/>
            </a:schemeClr>
          </a:solidFill>
          <a:prstDash val="sysDot"/>
        </a:ln>
      </dgm:spPr>
      <dgm:t>
        <a:bodyPr/>
        <a:lstStyle/>
        <a:p>
          <a:r>
            <a:rPr lang="id-ID" dirty="0" smtClean="0">
              <a:latin typeface="Cambria" panose="02040503050406030204" pitchFamily="18" charset="0"/>
              <a:ea typeface="Cambria" panose="02040503050406030204" pitchFamily="18" charset="0"/>
            </a:rPr>
            <a:t>Windows 10 Home</a:t>
          </a:r>
          <a:endParaRPr lang="id-ID" dirty="0">
            <a:latin typeface="Cambria" panose="02040503050406030204" pitchFamily="18" charset="0"/>
            <a:ea typeface="Cambria" panose="02040503050406030204" pitchFamily="18" charset="0"/>
          </a:endParaRPr>
        </a:p>
      </dgm:t>
    </dgm:pt>
    <dgm:pt modelId="{9AAA0BBE-D774-4821-B62A-D9DC9D2CF008}" type="parTrans" cxnId="{08436661-21BF-42EA-8315-15DC3C53F301}">
      <dgm:prSet/>
      <dgm:spPr/>
      <dgm:t>
        <a:bodyPr/>
        <a:lstStyle/>
        <a:p>
          <a:endParaRPr lang="id-ID"/>
        </a:p>
      </dgm:t>
    </dgm:pt>
    <dgm:pt modelId="{D748265F-DA91-4045-9455-3E189171C617}" type="sibTrans" cxnId="{08436661-21BF-42EA-8315-15DC3C53F301}">
      <dgm:prSet/>
      <dgm:spPr/>
      <dgm:t>
        <a:bodyPr/>
        <a:lstStyle/>
        <a:p>
          <a:endParaRPr lang="id-ID"/>
        </a:p>
      </dgm:t>
    </dgm:pt>
    <dgm:pt modelId="{C3A8A4BE-8F75-4A53-85F5-3C8F916EE897}">
      <dgm:prSet phldrT="[Text]"/>
      <dgm:spPr>
        <a:ln>
          <a:solidFill>
            <a:schemeClr val="accent1">
              <a:lumMod val="75000"/>
            </a:schemeClr>
          </a:solidFill>
          <a:prstDash val="sysDot"/>
        </a:ln>
      </dgm:spPr>
      <dgm:t>
        <a:bodyPr/>
        <a:lstStyle/>
        <a:p>
          <a:r>
            <a:rPr lang="id-ID" dirty="0" smtClean="0">
              <a:latin typeface="Cambria" panose="02040503050406030204" pitchFamily="18" charset="0"/>
              <a:ea typeface="Cambria" panose="02040503050406030204" pitchFamily="18" charset="0"/>
            </a:rPr>
            <a:t>Windows 10 Pro</a:t>
          </a:r>
          <a:endParaRPr lang="id-ID" dirty="0">
            <a:latin typeface="Cambria" panose="02040503050406030204" pitchFamily="18" charset="0"/>
            <a:ea typeface="Cambria" panose="02040503050406030204" pitchFamily="18" charset="0"/>
          </a:endParaRPr>
        </a:p>
      </dgm:t>
    </dgm:pt>
    <dgm:pt modelId="{61673FA5-9376-47DC-9978-FE5AFFCBF3E8}" type="parTrans" cxnId="{3F32718A-6188-4BD6-95E4-166C9A32D96E}">
      <dgm:prSet/>
      <dgm:spPr/>
      <dgm:t>
        <a:bodyPr/>
        <a:lstStyle/>
        <a:p>
          <a:endParaRPr lang="id-ID"/>
        </a:p>
      </dgm:t>
    </dgm:pt>
    <dgm:pt modelId="{810AC9E2-A1BD-42AC-B1CC-3943544D8EA4}" type="sibTrans" cxnId="{3F32718A-6188-4BD6-95E4-166C9A32D96E}">
      <dgm:prSet/>
      <dgm:spPr/>
      <dgm:t>
        <a:bodyPr/>
        <a:lstStyle/>
        <a:p>
          <a:endParaRPr lang="id-ID"/>
        </a:p>
      </dgm:t>
    </dgm:pt>
    <dgm:pt modelId="{4EABAFAE-E404-4732-8B12-707830DCAFF1}">
      <dgm:prSet phldrT="[Text]"/>
      <dgm:spPr>
        <a:ln>
          <a:solidFill>
            <a:schemeClr val="accent1">
              <a:lumMod val="75000"/>
            </a:schemeClr>
          </a:solidFill>
          <a:prstDash val="sysDot"/>
        </a:ln>
      </dgm:spPr>
      <dgm:t>
        <a:bodyPr/>
        <a:lstStyle/>
        <a:p>
          <a:r>
            <a:rPr lang="id-ID" dirty="0" smtClean="0">
              <a:latin typeface="Cambria" panose="02040503050406030204" pitchFamily="18" charset="0"/>
              <a:ea typeface="Cambria" panose="02040503050406030204" pitchFamily="18" charset="0"/>
            </a:rPr>
            <a:t>Windows 10 Enterprise</a:t>
          </a:r>
          <a:endParaRPr lang="id-ID" dirty="0">
            <a:latin typeface="Cambria" panose="02040503050406030204" pitchFamily="18" charset="0"/>
            <a:ea typeface="Cambria" panose="02040503050406030204" pitchFamily="18" charset="0"/>
          </a:endParaRPr>
        </a:p>
      </dgm:t>
    </dgm:pt>
    <dgm:pt modelId="{D75C409C-4992-4CC3-A7A9-19569070227E}" type="parTrans" cxnId="{EBA34CB1-12D3-48B7-ABBC-74D3CE855F46}">
      <dgm:prSet/>
      <dgm:spPr/>
      <dgm:t>
        <a:bodyPr/>
        <a:lstStyle/>
        <a:p>
          <a:endParaRPr lang="id-ID"/>
        </a:p>
      </dgm:t>
    </dgm:pt>
    <dgm:pt modelId="{45D3EA7B-0B52-42DB-B865-79920700E3E1}" type="sibTrans" cxnId="{EBA34CB1-12D3-48B7-ABBC-74D3CE855F46}">
      <dgm:prSet/>
      <dgm:spPr/>
      <dgm:t>
        <a:bodyPr/>
        <a:lstStyle/>
        <a:p>
          <a:endParaRPr lang="id-ID"/>
        </a:p>
      </dgm:t>
    </dgm:pt>
    <dgm:pt modelId="{AD5F1B16-DAD6-4A15-BA11-E68CC2FDFFF2}">
      <dgm:prSet phldrT="[Text]"/>
      <dgm:spPr>
        <a:ln>
          <a:solidFill>
            <a:schemeClr val="accent1">
              <a:lumMod val="75000"/>
            </a:schemeClr>
          </a:solidFill>
          <a:prstDash val="sysDot"/>
        </a:ln>
      </dgm:spPr>
      <dgm:t>
        <a:bodyPr/>
        <a:lstStyle/>
        <a:p>
          <a:r>
            <a:rPr lang="id-ID" dirty="0" smtClean="0">
              <a:latin typeface="Cambria" panose="02040503050406030204" pitchFamily="18" charset="0"/>
              <a:ea typeface="Cambria" panose="02040503050406030204" pitchFamily="18" charset="0"/>
            </a:rPr>
            <a:t>Windows 10 Education</a:t>
          </a:r>
          <a:endParaRPr lang="id-ID" dirty="0">
            <a:latin typeface="Cambria" panose="02040503050406030204" pitchFamily="18" charset="0"/>
            <a:ea typeface="Cambria" panose="02040503050406030204" pitchFamily="18" charset="0"/>
          </a:endParaRPr>
        </a:p>
      </dgm:t>
    </dgm:pt>
    <dgm:pt modelId="{DAD1D86A-23F8-4F1D-8776-27B51210FE6D}" type="parTrans" cxnId="{A64A3B33-1CBF-444D-90FE-D2E190CF3F3D}">
      <dgm:prSet/>
      <dgm:spPr/>
      <dgm:t>
        <a:bodyPr/>
        <a:lstStyle/>
        <a:p>
          <a:endParaRPr lang="id-ID"/>
        </a:p>
      </dgm:t>
    </dgm:pt>
    <dgm:pt modelId="{77AA5432-AC9A-4380-903B-D1411DE01FF0}" type="sibTrans" cxnId="{A64A3B33-1CBF-444D-90FE-D2E190CF3F3D}">
      <dgm:prSet/>
      <dgm:spPr/>
      <dgm:t>
        <a:bodyPr/>
        <a:lstStyle/>
        <a:p>
          <a:endParaRPr lang="id-ID"/>
        </a:p>
      </dgm:t>
    </dgm:pt>
    <dgm:pt modelId="{2A7DB98F-A011-4081-B4B4-5204ADF8A378}">
      <dgm:prSet phldrT="[Text]"/>
      <dgm:spPr>
        <a:ln>
          <a:solidFill>
            <a:schemeClr val="accent1">
              <a:lumMod val="75000"/>
            </a:schemeClr>
          </a:solidFill>
          <a:prstDash val="sysDot"/>
        </a:ln>
      </dgm:spPr>
      <dgm:t>
        <a:bodyPr/>
        <a:lstStyle/>
        <a:p>
          <a:r>
            <a:rPr lang="id-ID" dirty="0" smtClean="0">
              <a:latin typeface="Cambria" panose="02040503050406030204" pitchFamily="18" charset="0"/>
              <a:ea typeface="Cambria" panose="02040503050406030204" pitchFamily="18" charset="0"/>
            </a:rPr>
            <a:t>Windows 10 Mobile</a:t>
          </a:r>
          <a:endParaRPr lang="id-ID" dirty="0">
            <a:latin typeface="Cambria" panose="02040503050406030204" pitchFamily="18" charset="0"/>
            <a:ea typeface="Cambria" panose="02040503050406030204" pitchFamily="18" charset="0"/>
          </a:endParaRPr>
        </a:p>
      </dgm:t>
    </dgm:pt>
    <dgm:pt modelId="{A52E7285-D7AB-4A57-84A4-E57596928C25}" type="parTrans" cxnId="{FB8A8D1E-3DCF-4650-B5F9-19D9A9347882}">
      <dgm:prSet/>
      <dgm:spPr/>
      <dgm:t>
        <a:bodyPr/>
        <a:lstStyle/>
        <a:p>
          <a:endParaRPr lang="id-ID"/>
        </a:p>
      </dgm:t>
    </dgm:pt>
    <dgm:pt modelId="{81E286E0-F135-4B30-ADF2-5BE5CA2C9752}" type="sibTrans" cxnId="{FB8A8D1E-3DCF-4650-B5F9-19D9A9347882}">
      <dgm:prSet/>
      <dgm:spPr/>
      <dgm:t>
        <a:bodyPr/>
        <a:lstStyle/>
        <a:p>
          <a:endParaRPr lang="id-ID"/>
        </a:p>
      </dgm:t>
    </dgm:pt>
    <dgm:pt modelId="{2006B49D-F730-4DED-9EB5-2B91620F2C46}">
      <dgm:prSet phldrT="[Text]"/>
      <dgm:spPr>
        <a:ln>
          <a:solidFill>
            <a:schemeClr val="accent1">
              <a:lumMod val="75000"/>
            </a:schemeClr>
          </a:solidFill>
          <a:prstDash val="sysDot"/>
        </a:ln>
      </dgm:spPr>
      <dgm:t>
        <a:bodyPr/>
        <a:lstStyle/>
        <a:p>
          <a:r>
            <a:rPr lang="id-ID" dirty="0" smtClean="0">
              <a:latin typeface="Cambria" panose="02040503050406030204" pitchFamily="18" charset="0"/>
              <a:ea typeface="Cambria" panose="02040503050406030204" pitchFamily="18" charset="0"/>
            </a:rPr>
            <a:t>Windows 10 IoT Core</a:t>
          </a:r>
          <a:endParaRPr lang="id-ID" dirty="0">
            <a:latin typeface="Cambria" panose="02040503050406030204" pitchFamily="18" charset="0"/>
            <a:ea typeface="Cambria" panose="02040503050406030204" pitchFamily="18" charset="0"/>
          </a:endParaRPr>
        </a:p>
      </dgm:t>
    </dgm:pt>
    <dgm:pt modelId="{9119E0E7-C2C4-442F-B57F-71A9B1373ED9}" type="parTrans" cxnId="{92B8CAA5-8F28-40CE-8603-9A757AE16757}">
      <dgm:prSet/>
      <dgm:spPr/>
      <dgm:t>
        <a:bodyPr/>
        <a:lstStyle/>
        <a:p>
          <a:endParaRPr lang="id-ID"/>
        </a:p>
      </dgm:t>
    </dgm:pt>
    <dgm:pt modelId="{2A5A1F3B-5451-43F8-AA06-04CCBD1E8530}" type="sibTrans" cxnId="{92B8CAA5-8F28-40CE-8603-9A757AE16757}">
      <dgm:prSet/>
      <dgm:spPr/>
      <dgm:t>
        <a:bodyPr/>
        <a:lstStyle/>
        <a:p>
          <a:endParaRPr lang="id-ID"/>
        </a:p>
      </dgm:t>
    </dgm:pt>
    <dgm:pt modelId="{C067FED3-D1E0-487F-9613-E9E8FBE689CC}" type="pres">
      <dgm:prSet presAssocID="{119CF83F-6A00-4E07-968D-616AAC5A653B}" presName="diagram" presStyleCnt="0">
        <dgm:presLayoutVars>
          <dgm:dir/>
          <dgm:resizeHandles val="exact"/>
        </dgm:presLayoutVars>
      </dgm:prSet>
      <dgm:spPr/>
      <dgm:t>
        <a:bodyPr/>
        <a:lstStyle/>
        <a:p>
          <a:endParaRPr lang="en-US"/>
        </a:p>
      </dgm:t>
    </dgm:pt>
    <dgm:pt modelId="{4C50294A-76C9-43A9-B914-B3D7970AAEF0}" type="pres">
      <dgm:prSet presAssocID="{4582935F-0C87-4AFA-9838-117C514A72FD}" presName="node" presStyleLbl="node1" presStyleIdx="0" presStyleCnt="6">
        <dgm:presLayoutVars>
          <dgm:bulletEnabled val="1"/>
        </dgm:presLayoutVars>
      </dgm:prSet>
      <dgm:spPr>
        <a:prstGeom prst="roundRect">
          <a:avLst/>
        </a:prstGeom>
      </dgm:spPr>
      <dgm:t>
        <a:bodyPr/>
        <a:lstStyle/>
        <a:p>
          <a:endParaRPr lang="en-US"/>
        </a:p>
      </dgm:t>
    </dgm:pt>
    <dgm:pt modelId="{0A714BF7-50C7-4914-B72F-DE663D197211}" type="pres">
      <dgm:prSet presAssocID="{D748265F-DA91-4045-9455-3E189171C617}" presName="sibTrans" presStyleCnt="0"/>
      <dgm:spPr/>
    </dgm:pt>
    <dgm:pt modelId="{CD37816B-DE3B-407C-8EAD-E6469AEFF0A3}" type="pres">
      <dgm:prSet presAssocID="{C3A8A4BE-8F75-4A53-85F5-3C8F916EE897}" presName="node" presStyleLbl="node1" presStyleIdx="1" presStyleCnt="6">
        <dgm:presLayoutVars>
          <dgm:bulletEnabled val="1"/>
        </dgm:presLayoutVars>
      </dgm:prSet>
      <dgm:spPr>
        <a:prstGeom prst="roundRect">
          <a:avLst/>
        </a:prstGeom>
      </dgm:spPr>
      <dgm:t>
        <a:bodyPr/>
        <a:lstStyle/>
        <a:p>
          <a:endParaRPr lang="id-ID"/>
        </a:p>
      </dgm:t>
    </dgm:pt>
    <dgm:pt modelId="{53B636A5-1474-4A59-8945-87EBDF16C998}" type="pres">
      <dgm:prSet presAssocID="{810AC9E2-A1BD-42AC-B1CC-3943544D8EA4}" presName="sibTrans" presStyleCnt="0"/>
      <dgm:spPr/>
    </dgm:pt>
    <dgm:pt modelId="{879B020B-056D-4D76-A8D2-3854515DA5DB}" type="pres">
      <dgm:prSet presAssocID="{4EABAFAE-E404-4732-8B12-707830DCAFF1}" presName="node" presStyleLbl="node1" presStyleIdx="2" presStyleCnt="6">
        <dgm:presLayoutVars>
          <dgm:bulletEnabled val="1"/>
        </dgm:presLayoutVars>
      </dgm:prSet>
      <dgm:spPr>
        <a:prstGeom prst="roundRect">
          <a:avLst/>
        </a:prstGeom>
      </dgm:spPr>
      <dgm:t>
        <a:bodyPr/>
        <a:lstStyle/>
        <a:p>
          <a:endParaRPr lang="id-ID"/>
        </a:p>
      </dgm:t>
    </dgm:pt>
    <dgm:pt modelId="{8E74CA07-C78F-4675-8262-A0FBF7A59FA4}" type="pres">
      <dgm:prSet presAssocID="{45D3EA7B-0B52-42DB-B865-79920700E3E1}" presName="sibTrans" presStyleCnt="0"/>
      <dgm:spPr/>
    </dgm:pt>
    <dgm:pt modelId="{6D511957-32CF-48F0-9408-DBEAC4F7CAA1}" type="pres">
      <dgm:prSet presAssocID="{AD5F1B16-DAD6-4A15-BA11-E68CC2FDFFF2}" presName="node" presStyleLbl="node1" presStyleIdx="3" presStyleCnt="6">
        <dgm:presLayoutVars>
          <dgm:bulletEnabled val="1"/>
        </dgm:presLayoutVars>
      </dgm:prSet>
      <dgm:spPr>
        <a:prstGeom prst="roundRect">
          <a:avLst/>
        </a:prstGeom>
      </dgm:spPr>
      <dgm:t>
        <a:bodyPr/>
        <a:lstStyle/>
        <a:p>
          <a:endParaRPr lang="en-US"/>
        </a:p>
      </dgm:t>
    </dgm:pt>
    <dgm:pt modelId="{2E5FAD02-F198-46A0-9C5A-FD4504EA547F}" type="pres">
      <dgm:prSet presAssocID="{77AA5432-AC9A-4380-903B-D1411DE01FF0}" presName="sibTrans" presStyleCnt="0"/>
      <dgm:spPr/>
    </dgm:pt>
    <dgm:pt modelId="{85621332-5EB8-4F77-A8D7-EBB1EFD8B8A5}" type="pres">
      <dgm:prSet presAssocID="{2A7DB98F-A011-4081-B4B4-5204ADF8A378}" presName="node" presStyleLbl="node1" presStyleIdx="4" presStyleCnt="6">
        <dgm:presLayoutVars>
          <dgm:bulletEnabled val="1"/>
        </dgm:presLayoutVars>
      </dgm:prSet>
      <dgm:spPr>
        <a:prstGeom prst="roundRect">
          <a:avLst/>
        </a:prstGeom>
      </dgm:spPr>
      <dgm:t>
        <a:bodyPr/>
        <a:lstStyle/>
        <a:p>
          <a:endParaRPr lang="en-US"/>
        </a:p>
      </dgm:t>
    </dgm:pt>
    <dgm:pt modelId="{175CB03E-6E48-4240-8249-1A3246CEE3FC}" type="pres">
      <dgm:prSet presAssocID="{81E286E0-F135-4B30-ADF2-5BE5CA2C9752}" presName="sibTrans" presStyleCnt="0"/>
      <dgm:spPr/>
    </dgm:pt>
    <dgm:pt modelId="{DB57D884-10B9-4649-B3CF-832E9098AD32}" type="pres">
      <dgm:prSet presAssocID="{2006B49D-F730-4DED-9EB5-2B91620F2C46}" presName="node" presStyleLbl="node1" presStyleIdx="5" presStyleCnt="6">
        <dgm:presLayoutVars>
          <dgm:bulletEnabled val="1"/>
        </dgm:presLayoutVars>
      </dgm:prSet>
      <dgm:spPr>
        <a:prstGeom prst="roundRect">
          <a:avLst/>
        </a:prstGeom>
      </dgm:spPr>
      <dgm:t>
        <a:bodyPr/>
        <a:lstStyle/>
        <a:p>
          <a:endParaRPr lang="en-US"/>
        </a:p>
      </dgm:t>
    </dgm:pt>
  </dgm:ptLst>
  <dgm:cxnLst>
    <dgm:cxn modelId="{70DA8E5D-FDA8-465B-9C64-0EE25D7EBD48}" type="presOf" srcId="{4EABAFAE-E404-4732-8B12-707830DCAFF1}" destId="{879B020B-056D-4D76-A8D2-3854515DA5DB}" srcOrd="0" destOrd="0" presId="urn:microsoft.com/office/officeart/2005/8/layout/default"/>
    <dgm:cxn modelId="{EBA34CB1-12D3-48B7-ABBC-74D3CE855F46}" srcId="{119CF83F-6A00-4E07-968D-616AAC5A653B}" destId="{4EABAFAE-E404-4732-8B12-707830DCAFF1}" srcOrd="2" destOrd="0" parTransId="{D75C409C-4992-4CC3-A7A9-19569070227E}" sibTransId="{45D3EA7B-0B52-42DB-B865-79920700E3E1}"/>
    <dgm:cxn modelId="{A29275B3-CC7A-4B31-B710-ADB93B77F6FF}" type="presOf" srcId="{119CF83F-6A00-4E07-968D-616AAC5A653B}" destId="{C067FED3-D1E0-487F-9613-E9E8FBE689CC}" srcOrd="0" destOrd="0" presId="urn:microsoft.com/office/officeart/2005/8/layout/default"/>
    <dgm:cxn modelId="{08436661-21BF-42EA-8315-15DC3C53F301}" srcId="{119CF83F-6A00-4E07-968D-616AAC5A653B}" destId="{4582935F-0C87-4AFA-9838-117C514A72FD}" srcOrd="0" destOrd="0" parTransId="{9AAA0BBE-D774-4821-B62A-D9DC9D2CF008}" sibTransId="{D748265F-DA91-4045-9455-3E189171C617}"/>
    <dgm:cxn modelId="{FB8A8D1E-3DCF-4650-B5F9-19D9A9347882}" srcId="{119CF83F-6A00-4E07-968D-616AAC5A653B}" destId="{2A7DB98F-A011-4081-B4B4-5204ADF8A378}" srcOrd="4" destOrd="0" parTransId="{A52E7285-D7AB-4A57-84A4-E57596928C25}" sibTransId="{81E286E0-F135-4B30-ADF2-5BE5CA2C9752}"/>
    <dgm:cxn modelId="{1A13003E-71F5-48FE-BD9C-E3284836D578}" type="presOf" srcId="{4582935F-0C87-4AFA-9838-117C514A72FD}" destId="{4C50294A-76C9-43A9-B914-B3D7970AAEF0}" srcOrd="0" destOrd="0" presId="urn:microsoft.com/office/officeart/2005/8/layout/default"/>
    <dgm:cxn modelId="{92B8CAA5-8F28-40CE-8603-9A757AE16757}" srcId="{119CF83F-6A00-4E07-968D-616AAC5A653B}" destId="{2006B49D-F730-4DED-9EB5-2B91620F2C46}" srcOrd="5" destOrd="0" parTransId="{9119E0E7-C2C4-442F-B57F-71A9B1373ED9}" sibTransId="{2A5A1F3B-5451-43F8-AA06-04CCBD1E8530}"/>
    <dgm:cxn modelId="{849A3AE5-2C6D-4D0F-A664-0375C1FBDDA6}" type="presOf" srcId="{2006B49D-F730-4DED-9EB5-2B91620F2C46}" destId="{DB57D884-10B9-4649-B3CF-832E9098AD32}" srcOrd="0" destOrd="0" presId="urn:microsoft.com/office/officeart/2005/8/layout/default"/>
    <dgm:cxn modelId="{A64A3B33-1CBF-444D-90FE-D2E190CF3F3D}" srcId="{119CF83F-6A00-4E07-968D-616AAC5A653B}" destId="{AD5F1B16-DAD6-4A15-BA11-E68CC2FDFFF2}" srcOrd="3" destOrd="0" parTransId="{DAD1D86A-23F8-4F1D-8776-27B51210FE6D}" sibTransId="{77AA5432-AC9A-4380-903B-D1411DE01FF0}"/>
    <dgm:cxn modelId="{DF30ED6E-584A-48C0-AFA8-DF94F5C45E73}" type="presOf" srcId="{AD5F1B16-DAD6-4A15-BA11-E68CC2FDFFF2}" destId="{6D511957-32CF-48F0-9408-DBEAC4F7CAA1}" srcOrd="0" destOrd="0" presId="urn:microsoft.com/office/officeart/2005/8/layout/default"/>
    <dgm:cxn modelId="{13D0CA89-1EA6-46DC-A192-58F1295F621D}" type="presOf" srcId="{C3A8A4BE-8F75-4A53-85F5-3C8F916EE897}" destId="{CD37816B-DE3B-407C-8EAD-E6469AEFF0A3}" srcOrd="0" destOrd="0" presId="urn:microsoft.com/office/officeart/2005/8/layout/default"/>
    <dgm:cxn modelId="{0F71B69A-00CB-426C-B432-884D7E69DCBE}" type="presOf" srcId="{2A7DB98F-A011-4081-B4B4-5204ADF8A378}" destId="{85621332-5EB8-4F77-A8D7-EBB1EFD8B8A5}" srcOrd="0" destOrd="0" presId="urn:microsoft.com/office/officeart/2005/8/layout/default"/>
    <dgm:cxn modelId="{3F32718A-6188-4BD6-95E4-166C9A32D96E}" srcId="{119CF83F-6A00-4E07-968D-616AAC5A653B}" destId="{C3A8A4BE-8F75-4A53-85F5-3C8F916EE897}" srcOrd="1" destOrd="0" parTransId="{61673FA5-9376-47DC-9978-FE5AFFCBF3E8}" sibTransId="{810AC9E2-A1BD-42AC-B1CC-3943544D8EA4}"/>
    <dgm:cxn modelId="{648333E0-C890-4162-AE7E-404F525B444C}" type="presParOf" srcId="{C067FED3-D1E0-487F-9613-E9E8FBE689CC}" destId="{4C50294A-76C9-43A9-B914-B3D7970AAEF0}" srcOrd="0" destOrd="0" presId="urn:microsoft.com/office/officeart/2005/8/layout/default"/>
    <dgm:cxn modelId="{E57ECF25-62D8-4538-BCD5-A2F1E8266792}" type="presParOf" srcId="{C067FED3-D1E0-487F-9613-E9E8FBE689CC}" destId="{0A714BF7-50C7-4914-B72F-DE663D197211}" srcOrd="1" destOrd="0" presId="urn:microsoft.com/office/officeart/2005/8/layout/default"/>
    <dgm:cxn modelId="{F7B2A19A-E24D-4050-A6CF-C052A936DB46}" type="presParOf" srcId="{C067FED3-D1E0-487F-9613-E9E8FBE689CC}" destId="{CD37816B-DE3B-407C-8EAD-E6469AEFF0A3}" srcOrd="2" destOrd="0" presId="urn:microsoft.com/office/officeart/2005/8/layout/default"/>
    <dgm:cxn modelId="{55C3DD24-9F3D-499D-8E16-225739ABE25F}" type="presParOf" srcId="{C067FED3-D1E0-487F-9613-E9E8FBE689CC}" destId="{53B636A5-1474-4A59-8945-87EBDF16C998}" srcOrd="3" destOrd="0" presId="urn:microsoft.com/office/officeart/2005/8/layout/default"/>
    <dgm:cxn modelId="{A01F2809-5115-4184-B159-840F60788149}" type="presParOf" srcId="{C067FED3-D1E0-487F-9613-E9E8FBE689CC}" destId="{879B020B-056D-4D76-A8D2-3854515DA5DB}" srcOrd="4" destOrd="0" presId="urn:microsoft.com/office/officeart/2005/8/layout/default"/>
    <dgm:cxn modelId="{7A30C5DB-D562-42EB-BD89-8400BC3AAD06}" type="presParOf" srcId="{C067FED3-D1E0-487F-9613-E9E8FBE689CC}" destId="{8E74CA07-C78F-4675-8262-A0FBF7A59FA4}" srcOrd="5" destOrd="0" presId="urn:microsoft.com/office/officeart/2005/8/layout/default"/>
    <dgm:cxn modelId="{C953D9DC-E7D5-491E-A380-5E8EE5D6F676}" type="presParOf" srcId="{C067FED3-D1E0-487F-9613-E9E8FBE689CC}" destId="{6D511957-32CF-48F0-9408-DBEAC4F7CAA1}" srcOrd="6" destOrd="0" presId="urn:microsoft.com/office/officeart/2005/8/layout/default"/>
    <dgm:cxn modelId="{D30173BC-C822-44AE-AE95-2A4DA3B2AF9B}" type="presParOf" srcId="{C067FED3-D1E0-487F-9613-E9E8FBE689CC}" destId="{2E5FAD02-F198-46A0-9C5A-FD4504EA547F}" srcOrd="7" destOrd="0" presId="urn:microsoft.com/office/officeart/2005/8/layout/default"/>
    <dgm:cxn modelId="{01F682E6-AFA1-4808-8FF2-0D72A95F7148}" type="presParOf" srcId="{C067FED3-D1E0-487F-9613-E9E8FBE689CC}" destId="{85621332-5EB8-4F77-A8D7-EBB1EFD8B8A5}" srcOrd="8" destOrd="0" presId="urn:microsoft.com/office/officeart/2005/8/layout/default"/>
    <dgm:cxn modelId="{80971974-8649-4189-A16E-3613823DC872}" type="presParOf" srcId="{C067FED3-D1E0-487F-9613-E9E8FBE689CC}" destId="{175CB03E-6E48-4240-8249-1A3246CEE3FC}" srcOrd="9" destOrd="0" presId="urn:microsoft.com/office/officeart/2005/8/layout/default"/>
    <dgm:cxn modelId="{51D40F79-8E4B-4CDA-A16F-7B03BA29996E}" type="presParOf" srcId="{C067FED3-D1E0-487F-9613-E9E8FBE689CC}" destId="{DB57D884-10B9-4649-B3CF-832E9098AD32}"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69FFC5-EC23-486F-940C-2F7010C5F7C3}">
      <dsp:nvSpPr>
        <dsp:cNvPr id="0" name=""/>
        <dsp:cNvSpPr/>
      </dsp:nvSpPr>
      <dsp:spPr>
        <a:xfrm>
          <a:off x="2397" y="234493"/>
          <a:ext cx="2151893" cy="789912"/>
        </a:xfrm>
        <a:prstGeom prst="rect">
          <a:avLst/>
        </a:prstGeom>
        <a:solidFill>
          <a:schemeClr val="lt1">
            <a:hueOff val="0"/>
            <a:satOff val="0"/>
            <a:lumOff val="0"/>
            <a:alphaOff val="0"/>
          </a:schemeClr>
        </a:solidFill>
        <a:ln w="38100" cap="flat" cmpd="sng" algn="ctr">
          <a:solidFill>
            <a:schemeClr val="accent6">
              <a:lumMod val="7500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id-ID" sz="2000" i="1" kern="1200" dirty="0" smtClean="0">
              <a:latin typeface="Cambria" panose="02040503050406030204" pitchFamily="18" charset="0"/>
              <a:ea typeface="Cambria" panose="02040503050406030204" pitchFamily="18" charset="0"/>
            </a:rPr>
            <a:t>Machine Readable</a:t>
          </a:r>
          <a:endParaRPr lang="id-ID" sz="2000" i="1" kern="1200" dirty="0">
            <a:latin typeface="Cambria" panose="02040503050406030204" pitchFamily="18" charset="0"/>
            <a:ea typeface="Cambria" panose="02040503050406030204" pitchFamily="18" charset="0"/>
          </a:endParaRPr>
        </a:p>
      </dsp:txBody>
      <dsp:txXfrm>
        <a:off x="2397" y="234493"/>
        <a:ext cx="2151893" cy="789912"/>
      </dsp:txXfrm>
    </dsp:sp>
    <dsp:sp modelId="{8723FBCE-5368-459B-8FED-812F32E750A9}">
      <dsp:nvSpPr>
        <dsp:cNvPr id="0" name=""/>
        <dsp:cNvSpPr/>
      </dsp:nvSpPr>
      <dsp:spPr>
        <a:xfrm>
          <a:off x="2285942" y="234493"/>
          <a:ext cx="2151893" cy="789912"/>
        </a:xfrm>
        <a:prstGeom prst="rect">
          <a:avLst/>
        </a:prstGeom>
        <a:solidFill>
          <a:schemeClr val="lt1">
            <a:hueOff val="0"/>
            <a:satOff val="0"/>
            <a:lumOff val="0"/>
            <a:alphaOff val="0"/>
          </a:schemeClr>
        </a:solidFill>
        <a:ln w="38100" cap="flat" cmpd="sng" algn="ctr">
          <a:solidFill>
            <a:schemeClr val="accent5">
              <a:lumMod val="7500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id-ID" sz="2000" i="1" kern="1200" dirty="0" smtClean="0">
              <a:latin typeface="Cambria" panose="02040503050406030204" pitchFamily="18" charset="0"/>
              <a:ea typeface="Cambria" panose="02040503050406030204" pitchFamily="18" charset="0"/>
            </a:rPr>
            <a:t>Human Readable</a:t>
          </a:r>
          <a:endParaRPr lang="id-ID" sz="2000" i="1" kern="1200" dirty="0">
            <a:latin typeface="Cambria" panose="02040503050406030204" pitchFamily="18" charset="0"/>
            <a:ea typeface="Cambria" panose="02040503050406030204" pitchFamily="18" charset="0"/>
          </a:endParaRPr>
        </a:p>
      </dsp:txBody>
      <dsp:txXfrm>
        <a:off x="2285942" y="234493"/>
        <a:ext cx="2151893" cy="789912"/>
      </dsp:txXfrm>
    </dsp:sp>
    <dsp:sp modelId="{9D18D9E0-A668-4E4A-82B3-1CB04E6719DF}">
      <dsp:nvSpPr>
        <dsp:cNvPr id="0" name=""/>
        <dsp:cNvSpPr/>
      </dsp:nvSpPr>
      <dsp:spPr>
        <a:xfrm>
          <a:off x="4569487" y="234493"/>
          <a:ext cx="2151893" cy="789912"/>
        </a:xfrm>
        <a:prstGeom prst="rect">
          <a:avLst/>
        </a:prstGeom>
        <a:solidFill>
          <a:schemeClr val="lt1">
            <a:hueOff val="0"/>
            <a:satOff val="0"/>
            <a:lumOff val="0"/>
            <a:alphaOff val="0"/>
          </a:schemeClr>
        </a:solidFill>
        <a:ln w="38100" cap="flat" cmpd="sng" algn="ctr">
          <a:solidFill>
            <a:schemeClr val="accent3">
              <a:lumMod val="7500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id-ID" sz="2000" i="1" kern="1200" dirty="0" smtClean="0">
              <a:latin typeface="Cambria" panose="02040503050406030204" pitchFamily="18" charset="0"/>
              <a:ea typeface="Cambria" panose="02040503050406030204" pitchFamily="18" charset="0"/>
            </a:rPr>
            <a:t>Communications</a:t>
          </a:r>
          <a:endParaRPr lang="id-ID" sz="2000" i="1" kern="1200" dirty="0">
            <a:latin typeface="Cambria" panose="02040503050406030204" pitchFamily="18" charset="0"/>
            <a:ea typeface="Cambria" panose="02040503050406030204" pitchFamily="18" charset="0"/>
          </a:endParaRPr>
        </a:p>
      </dsp:txBody>
      <dsp:txXfrm>
        <a:off x="4569487" y="234493"/>
        <a:ext cx="2151893" cy="78991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485D6D-7220-46ED-A42E-3A7DE9273F32}">
      <dsp:nvSpPr>
        <dsp:cNvPr id="0" name=""/>
        <dsp:cNvSpPr/>
      </dsp:nvSpPr>
      <dsp:spPr>
        <a:xfrm>
          <a:off x="3852428" y="1444855"/>
          <a:ext cx="3166858" cy="215782"/>
        </a:xfrm>
        <a:custGeom>
          <a:avLst/>
          <a:gdLst/>
          <a:ahLst/>
          <a:cxnLst/>
          <a:rect l="0" t="0" r="0" b="0"/>
          <a:pathLst>
            <a:path>
              <a:moveTo>
                <a:pt x="0" y="0"/>
              </a:moveTo>
              <a:lnTo>
                <a:pt x="0" y="107891"/>
              </a:lnTo>
              <a:lnTo>
                <a:pt x="3166858" y="107891"/>
              </a:lnTo>
              <a:lnTo>
                <a:pt x="3166858" y="215782"/>
              </a:lnTo>
            </a:path>
          </a:pathLst>
        </a:cu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677DA04-F7C5-4727-AAB2-FB130C665F10}">
      <dsp:nvSpPr>
        <dsp:cNvPr id="0" name=""/>
        <dsp:cNvSpPr/>
      </dsp:nvSpPr>
      <dsp:spPr>
        <a:xfrm>
          <a:off x="3852428" y="1444855"/>
          <a:ext cx="1583429" cy="215782"/>
        </a:xfrm>
        <a:custGeom>
          <a:avLst/>
          <a:gdLst/>
          <a:ahLst/>
          <a:cxnLst/>
          <a:rect l="0" t="0" r="0" b="0"/>
          <a:pathLst>
            <a:path>
              <a:moveTo>
                <a:pt x="0" y="0"/>
              </a:moveTo>
              <a:lnTo>
                <a:pt x="0" y="107891"/>
              </a:lnTo>
              <a:lnTo>
                <a:pt x="1583429" y="107891"/>
              </a:lnTo>
              <a:lnTo>
                <a:pt x="1583429" y="215782"/>
              </a:lnTo>
            </a:path>
          </a:pathLst>
        </a:cu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5573006-A494-45DC-BE2A-2D349DF201C5}">
      <dsp:nvSpPr>
        <dsp:cNvPr id="0" name=""/>
        <dsp:cNvSpPr/>
      </dsp:nvSpPr>
      <dsp:spPr>
        <a:xfrm>
          <a:off x="3806708" y="1444855"/>
          <a:ext cx="91440" cy="215782"/>
        </a:xfrm>
        <a:custGeom>
          <a:avLst/>
          <a:gdLst/>
          <a:ahLst/>
          <a:cxnLst/>
          <a:rect l="0" t="0" r="0" b="0"/>
          <a:pathLst>
            <a:path>
              <a:moveTo>
                <a:pt x="45720" y="0"/>
              </a:moveTo>
              <a:lnTo>
                <a:pt x="45720" y="215782"/>
              </a:lnTo>
            </a:path>
          </a:pathLst>
        </a:cu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0B183FD-2E9E-4021-9D25-52FFD0E432A5}">
      <dsp:nvSpPr>
        <dsp:cNvPr id="0" name=""/>
        <dsp:cNvSpPr/>
      </dsp:nvSpPr>
      <dsp:spPr>
        <a:xfrm>
          <a:off x="2268998" y="1444855"/>
          <a:ext cx="1583429" cy="215782"/>
        </a:xfrm>
        <a:custGeom>
          <a:avLst/>
          <a:gdLst/>
          <a:ahLst/>
          <a:cxnLst/>
          <a:rect l="0" t="0" r="0" b="0"/>
          <a:pathLst>
            <a:path>
              <a:moveTo>
                <a:pt x="1583429" y="0"/>
              </a:moveTo>
              <a:lnTo>
                <a:pt x="1583429" y="107891"/>
              </a:lnTo>
              <a:lnTo>
                <a:pt x="0" y="107891"/>
              </a:lnTo>
              <a:lnTo>
                <a:pt x="0" y="215782"/>
              </a:lnTo>
            </a:path>
          </a:pathLst>
        </a:cu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A40613D-E926-4CBF-AFBF-E16E0C83C451}">
      <dsp:nvSpPr>
        <dsp:cNvPr id="0" name=""/>
        <dsp:cNvSpPr/>
      </dsp:nvSpPr>
      <dsp:spPr>
        <a:xfrm>
          <a:off x="685569" y="1444855"/>
          <a:ext cx="3166858" cy="215782"/>
        </a:xfrm>
        <a:custGeom>
          <a:avLst/>
          <a:gdLst/>
          <a:ahLst/>
          <a:cxnLst/>
          <a:rect l="0" t="0" r="0" b="0"/>
          <a:pathLst>
            <a:path>
              <a:moveTo>
                <a:pt x="3166858" y="0"/>
              </a:moveTo>
              <a:lnTo>
                <a:pt x="3166858" y="107891"/>
              </a:lnTo>
              <a:lnTo>
                <a:pt x="0" y="107891"/>
              </a:lnTo>
              <a:lnTo>
                <a:pt x="0" y="215782"/>
              </a:lnTo>
            </a:path>
          </a:pathLst>
        </a:cu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963FEF9-09C1-47AF-BC80-D514DAA14460}">
      <dsp:nvSpPr>
        <dsp:cNvPr id="0" name=""/>
        <dsp:cNvSpPr/>
      </dsp:nvSpPr>
      <dsp:spPr>
        <a:xfrm>
          <a:off x="3100222" y="692649"/>
          <a:ext cx="1504411" cy="752205"/>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err="1" smtClean="0">
              <a:latin typeface="Cambria" panose="02040503050406030204" pitchFamily="18" charset="0"/>
              <a:ea typeface="Cambria" panose="02040503050406030204" pitchFamily="18" charset="0"/>
            </a:rPr>
            <a:t>Perangkat</a:t>
          </a:r>
          <a:r>
            <a:rPr lang="en-US" sz="1400" kern="1200" dirty="0" smtClean="0">
              <a:latin typeface="Cambria" panose="02040503050406030204" pitchFamily="18" charset="0"/>
              <a:ea typeface="Cambria" panose="02040503050406030204" pitchFamily="18" charset="0"/>
            </a:rPr>
            <a:t> </a:t>
          </a:r>
          <a:r>
            <a:rPr lang="en-US" sz="1400" kern="1200" dirty="0" err="1" smtClean="0">
              <a:latin typeface="Cambria" panose="02040503050406030204" pitchFamily="18" charset="0"/>
              <a:ea typeface="Cambria" panose="02040503050406030204" pitchFamily="18" charset="0"/>
            </a:rPr>
            <a:t>Eksternal</a:t>
          </a:r>
          <a:endParaRPr lang="en-US" sz="1400" kern="1200" dirty="0">
            <a:latin typeface="Cambria" panose="02040503050406030204" pitchFamily="18" charset="0"/>
            <a:ea typeface="Cambria" panose="02040503050406030204" pitchFamily="18" charset="0"/>
          </a:endParaRPr>
        </a:p>
      </dsp:txBody>
      <dsp:txXfrm>
        <a:off x="3136942" y="729369"/>
        <a:ext cx="1430971" cy="678765"/>
      </dsp:txXfrm>
    </dsp:sp>
    <dsp:sp modelId="{B4BF3D5A-E966-4915-8F57-EAC71010605A}">
      <dsp:nvSpPr>
        <dsp:cNvPr id="0" name=""/>
        <dsp:cNvSpPr/>
      </dsp:nvSpPr>
      <dsp:spPr>
        <a:xfrm>
          <a:off x="1745" y="1660637"/>
          <a:ext cx="1367647" cy="683823"/>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i="1" kern="1200" dirty="0" smtClean="0">
              <a:latin typeface="Cambria" panose="02040503050406030204" pitchFamily="18" charset="0"/>
              <a:ea typeface="Cambria" panose="02040503050406030204" pitchFamily="18" charset="0"/>
            </a:rPr>
            <a:t>Port </a:t>
          </a:r>
          <a:r>
            <a:rPr lang="en-US" sz="1400" i="1" kern="1200" dirty="0" err="1" smtClean="0">
              <a:latin typeface="Cambria" panose="02040503050406030204" pitchFamily="18" charset="0"/>
              <a:ea typeface="Cambria" panose="02040503050406030204" pitchFamily="18" charset="0"/>
            </a:rPr>
            <a:t>Input/Output</a:t>
          </a:r>
          <a:endParaRPr lang="en-US" sz="1400" i="1" kern="1200" dirty="0">
            <a:latin typeface="Cambria" panose="02040503050406030204" pitchFamily="18" charset="0"/>
            <a:ea typeface="Cambria" panose="02040503050406030204" pitchFamily="18" charset="0"/>
          </a:endParaRPr>
        </a:p>
      </dsp:txBody>
      <dsp:txXfrm>
        <a:off x="35126" y="1694018"/>
        <a:ext cx="1300885" cy="617061"/>
      </dsp:txXfrm>
    </dsp:sp>
    <dsp:sp modelId="{DB780B5B-DFEB-45C5-8C7A-44B01711606D}">
      <dsp:nvSpPr>
        <dsp:cNvPr id="0" name=""/>
        <dsp:cNvSpPr/>
      </dsp:nvSpPr>
      <dsp:spPr>
        <a:xfrm>
          <a:off x="1585175" y="1660637"/>
          <a:ext cx="1367647" cy="683823"/>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err="1" smtClean="0">
              <a:latin typeface="Cambria" panose="02040503050406030204" pitchFamily="18" charset="0"/>
              <a:ea typeface="Cambria" panose="02040503050406030204" pitchFamily="18" charset="0"/>
            </a:rPr>
            <a:t>Perangkat</a:t>
          </a:r>
          <a:r>
            <a:rPr lang="en-US" sz="1400" kern="1200" dirty="0" smtClean="0">
              <a:latin typeface="Cambria" panose="02040503050406030204" pitchFamily="18" charset="0"/>
              <a:ea typeface="Cambria" panose="02040503050406030204" pitchFamily="18" charset="0"/>
            </a:rPr>
            <a:t> </a:t>
          </a:r>
          <a:r>
            <a:rPr lang="en-US" sz="1400" kern="1200" dirty="0" err="1" smtClean="0">
              <a:latin typeface="Cambria" panose="02040503050406030204" pitchFamily="18" charset="0"/>
              <a:ea typeface="Cambria" panose="02040503050406030204" pitchFamily="18" charset="0"/>
            </a:rPr>
            <a:t>Masukan</a:t>
          </a:r>
          <a:r>
            <a:rPr lang="en-US" sz="1400" kern="1200" dirty="0" smtClean="0">
              <a:latin typeface="Cambria" panose="02040503050406030204" pitchFamily="18" charset="0"/>
              <a:ea typeface="Cambria" panose="02040503050406030204" pitchFamily="18" charset="0"/>
            </a:rPr>
            <a:t> (</a:t>
          </a:r>
          <a:r>
            <a:rPr lang="en-US" sz="1400" i="1" kern="1200" dirty="0" smtClean="0">
              <a:latin typeface="Cambria" panose="02040503050406030204" pitchFamily="18" charset="0"/>
              <a:ea typeface="Cambria" panose="02040503050406030204" pitchFamily="18" charset="0"/>
            </a:rPr>
            <a:t>Input Device</a:t>
          </a:r>
          <a:r>
            <a:rPr lang="en-US" sz="1400" kern="1200" dirty="0" smtClean="0">
              <a:latin typeface="Cambria" panose="02040503050406030204" pitchFamily="18" charset="0"/>
              <a:ea typeface="Cambria" panose="02040503050406030204" pitchFamily="18" charset="0"/>
            </a:rPr>
            <a:t>)</a:t>
          </a:r>
          <a:endParaRPr lang="en-US" sz="1400" kern="1200" dirty="0">
            <a:latin typeface="Cambria" panose="02040503050406030204" pitchFamily="18" charset="0"/>
            <a:ea typeface="Cambria" panose="02040503050406030204" pitchFamily="18" charset="0"/>
          </a:endParaRPr>
        </a:p>
      </dsp:txBody>
      <dsp:txXfrm>
        <a:off x="1618556" y="1694018"/>
        <a:ext cx="1300885" cy="617061"/>
      </dsp:txXfrm>
    </dsp:sp>
    <dsp:sp modelId="{FA7C6F53-8873-4EFE-AFB2-5A7683EAB00A}">
      <dsp:nvSpPr>
        <dsp:cNvPr id="0" name=""/>
        <dsp:cNvSpPr/>
      </dsp:nvSpPr>
      <dsp:spPr>
        <a:xfrm>
          <a:off x="3168604" y="1660637"/>
          <a:ext cx="1367647" cy="683823"/>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err="1" smtClean="0">
              <a:latin typeface="Cambria" panose="02040503050406030204" pitchFamily="18" charset="0"/>
              <a:ea typeface="Cambria" panose="02040503050406030204" pitchFamily="18" charset="0"/>
            </a:rPr>
            <a:t>Perangkat</a:t>
          </a:r>
          <a:r>
            <a:rPr lang="en-US" sz="1400" kern="1200" dirty="0" smtClean="0">
              <a:latin typeface="Cambria" panose="02040503050406030204" pitchFamily="18" charset="0"/>
              <a:ea typeface="Cambria" panose="02040503050406030204" pitchFamily="18" charset="0"/>
            </a:rPr>
            <a:t> </a:t>
          </a:r>
          <a:r>
            <a:rPr lang="en-US" sz="1400" kern="1200" dirty="0" err="1" smtClean="0">
              <a:latin typeface="Cambria" panose="02040503050406030204" pitchFamily="18" charset="0"/>
              <a:ea typeface="Cambria" panose="02040503050406030204" pitchFamily="18" charset="0"/>
            </a:rPr>
            <a:t>Keluaran</a:t>
          </a:r>
          <a:r>
            <a:rPr lang="en-US" sz="1400" kern="1200" dirty="0" smtClean="0">
              <a:latin typeface="Cambria" panose="02040503050406030204" pitchFamily="18" charset="0"/>
              <a:ea typeface="Cambria" panose="02040503050406030204" pitchFamily="18" charset="0"/>
            </a:rPr>
            <a:t> (</a:t>
          </a:r>
          <a:r>
            <a:rPr lang="en-US" sz="1400" i="1" kern="1200" dirty="0" smtClean="0">
              <a:latin typeface="Cambria" panose="02040503050406030204" pitchFamily="18" charset="0"/>
              <a:ea typeface="Cambria" panose="02040503050406030204" pitchFamily="18" charset="0"/>
            </a:rPr>
            <a:t>Output Device</a:t>
          </a:r>
          <a:r>
            <a:rPr lang="en-US" sz="1400" kern="1200" dirty="0" smtClean="0">
              <a:latin typeface="Cambria" panose="02040503050406030204" pitchFamily="18" charset="0"/>
              <a:ea typeface="Cambria" panose="02040503050406030204" pitchFamily="18" charset="0"/>
            </a:rPr>
            <a:t>)</a:t>
          </a:r>
          <a:endParaRPr lang="en-US" sz="1400" kern="1200" dirty="0">
            <a:latin typeface="Cambria" panose="02040503050406030204" pitchFamily="18" charset="0"/>
            <a:ea typeface="Cambria" panose="02040503050406030204" pitchFamily="18" charset="0"/>
          </a:endParaRPr>
        </a:p>
      </dsp:txBody>
      <dsp:txXfrm>
        <a:off x="3201985" y="1694018"/>
        <a:ext cx="1300885" cy="617061"/>
      </dsp:txXfrm>
    </dsp:sp>
    <dsp:sp modelId="{F5F1C5E7-E86F-44EE-9043-8BBDB715F6BB}">
      <dsp:nvSpPr>
        <dsp:cNvPr id="0" name=""/>
        <dsp:cNvSpPr/>
      </dsp:nvSpPr>
      <dsp:spPr>
        <a:xfrm>
          <a:off x="4752033" y="1660637"/>
          <a:ext cx="1367647" cy="683823"/>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id-ID" sz="1400" b="0" kern="1200" dirty="0" smtClean="0">
              <a:latin typeface="Cambria" panose="02040503050406030204" pitchFamily="18" charset="0"/>
              <a:ea typeface="Cambria" panose="02040503050406030204" pitchFamily="18" charset="0"/>
            </a:rPr>
            <a:t>Perangkat Penyimpanan (</a:t>
          </a:r>
          <a:r>
            <a:rPr lang="id-ID" sz="1400" b="0" i="1" kern="1200" dirty="0" smtClean="0">
              <a:latin typeface="Cambria" panose="02040503050406030204" pitchFamily="18" charset="0"/>
              <a:ea typeface="Cambria" panose="02040503050406030204" pitchFamily="18" charset="0"/>
            </a:rPr>
            <a:t>Storage Device</a:t>
          </a:r>
          <a:r>
            <a:rPr lang="id-ID" sz="1400" b="0" kern="1200" dirty="0" smtClean="0">
              <a:latin typeface="Cambria" panose="02040503050406030204" pitchFamily="18" charset="0"/>
              <a:ea typeface="Cambria" panose="02040503050406030204" pitchFamily="18" charset="0"/>
            </a:rPr>
            <a:t>)</a:t>
          </a:r>
          <a:endParaRPr lang="en-US" sz="1400" b="0" kern="1200" dirty="0">
            <a:latin typeface="Cambria" panose="02040503050406030204" pitchFamily="18" charset="0"/>
            <a:ea typeface="Cambria" panose="02040503050406030204" pitchFamily="18" charset="0"/>
          </a:endParaRPr>
        </a:p>
      </dsp:txBody>
      <dsp:txXfrm>
        <a:off x="4785414" y="1694018"/>
        <a:ext cx="1300885" cy="617061"/>
      </dsp:txXfrm>
    </dsp:sp>
    <dsp:sp modelId="{9397F317-3201-4359-A0B8-A42C0D205CD6}">
      <dsp:nvSpPr>
        <dsp:cNvPr id="0" name=""/>
        <dsp:cNvSpPr/>
      </dsp:nvSpPr>
      <dsp:spPr>
        <a:xfrm>
          <a:off x="6335462" y="1660637"/>
          <a:ext cx="1367647" cy="683823"/>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id-ID" sz="1400" b="0" kern="1200" dirty="0" smtClean="0">
              <a:latin typeface="Cambria" panose="02040503050406030204" pitchFamily="18" charset="0"/>
              <a:ea typeface="Cambria" panose="02040503050406030204" pitchFamily="18" charset="0"/>
            </a:rPr>
            <a:t>Perangkat </a:t>
          </a:r>
          <a:r>
            <a:rPr lang="id-ID" sz="1400" b="0" i="1" kern="1200" dirty="0" smtClean="0">
              <a:latin typeface="Cambria" panose="02040503050406030204" pitchFamily="18" charset="0"/>
              <a:ea typeface="Cambria" panose="02040503050406030204" pitchFamily="18" charset="0"/>
            </a:rPr>
            <a:t>Input/Output</a:t>
          </a:r>
          <a:endParaRPr lang="en-US" sz="1400" b="0" kern="1200" dirty="0">
            <a:latin typeface="Cambria" panose="02040503050406030204" pitchFamily="18" charset="0"/>
            <a:ea typeface="Cambria" panose="02040503050406030204" pitchFamily="18" charset="0"/>
          </a:endParaRPr>
        </a:p>
      </dsp:txBody>
      <dsp:txXfrm>
        <a:off x="6368843" y="1694018"/>
        <a:ext cx="1300885" cy="61706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BBB040-9BBE-417B-A51C-14C030A91962}">
      <dsp:nvSpPr>
        <dsp:cNvPr id="0" name=""/>
        <dsp:cNvSpPr/>
      </dsp:nvSpPr>
      <dsp:spPr>
        <a:xfrm>
          <a:off x="1672629" y="528067"/>
          <a:ext cx="354159" cy="91440"/>
        </a:xfrm>
        <a:custGeom>
          <a:avLst/>
          <a:gdLst/>
          <a:ahLst/>
          <a:cxnLst/>
          <a:rect l="0" t="0" r="0" b="0"/>
          <a:pathLst>
            <a:path>
              <a:moveTo>
                <a:pt x="0" y="45720"/>
              </a:moveTo>
              <a:lnTo>
                <a:pt x="354159" y="45720"/>
              </a:lnTo>
            </a:path>
          </a:pathLst>
        </a:custGeom>
        <a:noFill/>
        <a:ln w="28575" cap="flat" cmpd="sng" algn="ctr">
          <a:solidFill>
            <a:schemeClr val="accent1">
              <a:lumMod val="5000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id-ID" sz="500" kern="1200">
            <a:latin typeface="Cambria" panose="02040503050406030204" pitchFamily="18" charset="0"/>
            <a:ea typeface="Cambria" panose="02040503050406030204" pitchFamily="18" charset="0"/>
          </a:endParaRPr>
        </a:p>
      </dsp:txBody>
      <dsp:txXfrm>
        <a:off x="1840089" y="571864"/>
        <a:ext cx="19237" cy="3847"/>
      </dsp:txXfrm>
    </dsp:sp>
    <dsp:sp modelId="{2C1DC76E-A067-4931-B8A5-185049E8F4EB}">
      <dsp:nvSpPr>
        <dsp:cNvPr id="0" name=""/>
        <dsp:cNvSpPr/>
      </dsp:nvSpPr>
      <dsp:spPr>
        <a:xfrm>
          <a:off x="1561" y="71927"/>
          <a:ext cx="1672867" cy="1003720"/>
        </a:xfrm>
        <a:prstGeom prst="rect">
          <a:avLst/>
        </a:prstGeom>
        <a:solidFill>
          <a:schemeClr val="lt1">
            <a:hueOff val="0"/>
            <a:satOff val="0"/>
            <a:lumOff val="0"/>
            <a:alphaOff val="0"/>
          </a:schemeClr>
        </a:solidFill>
        <a:ln w="25400" cap="flat" cmpd="sng" algn="ctr">
          <a:solidFill>
            <a:schemeClr val="accent3">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id-ID" sz="1800" i="1" kern="1200" dirty="0" smtClean="0">
              <a:latin typeface="Cambria" panose="02040503050406030204" pitchFamily="18" charset="0"/>
              <a:ea typeface="Cambria" panose="02040503050406030204" pitchFamily="18" charset="0"/>
            </a:rPr>
            <a:t>Switch on</a:t>
          </a:r>
          <a:endParaRPr lang="id-ID" sz="1800" i="1" kern="1200" dirty="0">
            <a:latin typeface="Cambria" panose="02040503050406030204" pitchFamily="18" charset="0"/>
            <a:ea typeface="Cambria" panose="02040503050406030204" pitchFamily="18" charset="0"/>
          </a:endParaRPr>
        </a:p>
      </dsp:txBody>
      <dsp:txXfrm>
        <a:off x="1561" y="71927"/>
        <a:ext cx="1672867" cy="1003720"/>
      </dsp:txXfrm>
    </dsp:sp>
    <dsp:sp modelId="{AD4E1BEE-B866-4522-B3B3-3F7F7CBF7674}">
      <dsp:nvSpPr>
        <dsp:cNvPr id="0" name=""/>
        <dsp:cNvSpPr/>
      </dsp:nvSpPr>
      <dsp:spPr>
        <a:xfrm>
          <a:off x="3730256" y="528067"/>
          <a:ext cx="354159" cy="91440"/>
        </a:xfrm>
        <a:custGeom>
          <a:avLst/>
          <a:gdLst/>
          <a:ahLst/>
          <a:cxnLst/>
          <a:rect l="0" t="0" r="0" b="0"/>
          <a:pathLst>
            <a:path>
              <a:moveTo>
                <a:pt x="0" y="45720"/>
              </a:moveTo>
              <a:lnTo>
                <a:pt x="354159" y="45720"/>
              </a:lnTo>
            </a:path>
          </a:pathLst>
        </a:custGeom>
        <a:noFill/>
        <a:ln w="28575" cap="flat" cmpd="sng" algn="ctr">
          <a:solidFill>
            <a:schemeClr val="accent1">
              <a:lumMod val="5000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id-ID" sz="500" kern="1200">
            <a:latin typeface="Cambria" panose="02040503050406030204" pitchFamily="18" charset="0"/>
            <a:ea typeface="Cambria" panose="02040503050406030204" pitchFamily="18" charset="0"/>
          </a:endParaRPr>
        </a:p>
      </dsp:txBody>
      <dsp:txXfrm>
        <a:off x="3897717" y="571864"/>
        <a:ext cx="19237" cy="3847"/>
      </dsp:txXfrm>
    </dsp:sp>
    <dsp:sp modelId="{BCD6BE4C-6737-48A9-AB12-7F96A3D2570B}">
      <dsp:nvSpPr>
        <dsp:cNvPr id="0" name=""/>
        <dsp:cNvSpPr/>
      </dsp:nvSpPr>
      <dsp:spPr>
        <a:xfrm>
          <a:off x="2059188" y="71927"/>
          <a:ext cx="1672867" cy="1003720"/>
        </a:xfrm>
        <a:prstGeom prst="rect">
          <a:avLst/>
        </a:prstGeom>
        <a:solidFill>
          <a:schemeClr val="lt1">
            <a:hueOff val="0"/>
            <a:satOff val="0"/>
            <a:lumOff val="0"/>
            <a:alphaOff val="0"/>
          </a:schemeClr>
        </a:solidFill>
        <a:ln w="25400" cap="flat" cmpd="sng" algn="ctr">
          <a:solidFill>
            <a:schemeClr val="accent3">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id-ID" sz="1800" kern="1200" dirty="0" smtClean="0">
              <a:latin typeface="Cambria" panose="02040503050406030204" pitchFamily="18" charset="0"/>
              <a:ea typeface="Cambria" panose="02040503050406030204" pitchFamily="18" charset="0"/>
            </a:rPr>
            <a:t>POST (</a:t>
          </a:r>
          <a:r>
            <a:rPr lang="id-ID" sz="1800" i="1" kern="1200" dirty="0" smtClean="0">
              <a:latin typeface="Cambria" panose="02040503050406030204" pitchFamily="18" charset="0"/>
              <a:ea typeface="Cambria" panose="02040503050406030204" pitchFamily="18" charset="0"/>
            </a:rPr>
            <a:t>Power On Self Test</a:t>
          </a:r>
          <a:r>
            <a:rPr lang="id-ID" sz="1800" kern="1200" dirty="0" smtClean="0">
              <a:latin typeface="Cambria" panose="02040503050406030204" pitchFamily="18" charset="0"/>
              <a:ea typeface="Cambria" panose="02040503050406030204" pitchFamily="18" charset="0"/>
            </a:rPr>
            <a:t>)</a:t>
          </a:r>
          <a:endParaRPr lang="id-ID" sz="1800" kern="1200" dirty="0">
            <a:latin typeface="Cambria" panose="02040503050406030204" pitchFamily="18" charset="0"/>
            <a:ea typeface="Cambria" panose="02040503050406030204" pitchFamily="18" charset="0"/>
          </a:endParaRPr>
        </a:p>
      </dsp:txBody>
      <dsp:txXfrm>
        <a:off x="2059188" y="71927"/>
        <a:ext cx="1672867" cy="1003720"/>
      </dsp:txXfrm>
    </dsp:sp>
    <dsp:sp modelId="{40B7C01C-F40A-4480-A832-C7EB3E8F76BA}">
      <dsp:nvSpPr>
        <dsp:cNvPr id="0" name=""/>
        <dsp:cNvSpPr/>
      </dsp:nvSpPr>
      <dsp:spPr>
        <a:xfrm>
          <a:off x="5787883" y="528067"/>
          <a:ext cx="354159" cy="91440"/>
        </a:xfrm>
        <a:custGeom>
          <a:avLst/>
          <a:gdLst/>
          <a:ahLst/>
          <a:cxnLst/>
          <a:rect l="0" t="0" r="0" b="0"/>
          <a:pathLst>
            <a:path>
              <a:moveTo>
                <a:pt x="0" y="45720"/>
              </a:moveTo>
              <a:lnTo>
                <a:pt x="354159" y="45720"/>
              </a:lnTo>
            </a:path>
          </a:pathLst>
        </a:custGeom>
        <a:noFill/>
        <a:ln w="28575" cap="flat" cmpd="sng" algn="ctr">
          <a:solidFill>
            <a:schemeClr val="accent1">
              <a:lumMod val="5000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id-ID" sz="500" kern="1200">
            <a:latin typeface="Cambria" panose="02040503050406030204" pitchFamily="18" charset="0"/>
            <a:ea typeface="Cambria" panose="02040503050406030204" pitchFamily="18" charset="0"/>
          </a:endParaRPr>
        </a:p>
      </dsp:txBody>
      <dsp:txXfrm>
        <a:off x="5955344" y="571864"/>
        <a:ext cx="19237" cy="3847"/>
      </dsp:txXfrm>
    </dsp:sp>
    <dsp:sp modelId="{E3AEB70E-1F26-47AD-893F-4AB12CD44B7A}">
      <dsp:nvSpPr>
        <dsp:cNvPr id="0" name=""/>
        <dsp:cNvSpPr/>
      </dsp:nvSpPr>
      <dsp:spPr>
        <a:xfrm>
          <a:off x="4116815" y="71927"/>
          <a:ext cx="1672867" cy="1003720"/>
        </a:xfrm>
        <a:prstGeom prst="rect">
          <a:avLst/>
        </a:prstGeom>
        <a:solidFill>
          <a:schemeClr val="lt1">
            <a:hueOff val="0"/>
            <a:satOff val="0"/>
            <a:lumOff val="0"/>
            <a:alphaOff val="0"/>
          </a:schemeClr>
        </a:solidFill>
        <a:ln w="25400" cap="flat" cmpd="sng" algn="ctr">
          <a:solidFill>
            <a:schemeClr val="accent3">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id-ID" sz="1800" i="1" kern="1200" dirty="0" smtClean="0">
              <a:latin typeface="Cambria" panose="02040503050406030204" pitchFamily="18" charset="0"/>
              <a:ea typeface="Cambria" panose="02040503050406030204" pitchFamily="18" charset="0"/>
            </a:rPr>
            <a:t>Find bootable device</a:t>
          </a:r>
          <a:endParaRPr lang="id-ID" sz="1800" i="1" kern="1200" dirty="0">
            <a:latin typeface="Cambria" panose="02040503050406030204" pitchFamily="18" charset="0"/>
            <a:ea typeface="Cambria" panose="02040503050406030204" pitchFamily="18" charset="0"/>
          </a:endParaRPr>
        </a:p>
      </dsp:txBody>
      <dsp:txXfrm>
        <a:off x="4116815" y="71927"/>
        <a:ext cx="1672867" cy="1003720"/>
      </dsp:txXfrm>
    </dsp:sp>
    <dsp:sp modelId="{86905817-979C-4C9D-9846-07CB4C8B9B17}">
      <dsp:nvSpPr>
        <dsp:cNvPr id="0" name=""/>
        <dsp:cNvSpPr/>
      </dsp:nvSpPr>
      <dsp:spPr>
        <a:xfrm>
          <a:off x="1889074" y="1073848"/>
          <a:ext cx="5121801" cy="351298"/>
        </a:xfrm>
        <a:custGeom>
          <a:avLst/>
          <a:gdLst/>
          <a:ahLst/>
          <a:cxnLst/>
          <a:rect l="0" t="0" r="0" b="0"/>
          <a:pathLst>
            <a:path>
              <a:moveTo>
                <a:pt x="5121801" y="0"/>
              </a:moveTo>
              <a:lnTo>
                <a:pt x="5121801" y="192749"/>
              </a:lnTo>
              <a:lnTo>
                <a:pt x="0" y="192749"/>
              </a:lnTo>
              <a:lnTo>
                <a:pt x="0" y="351298"/>
              </a:lnTo>
            </a:path>
          </a:pathLst>
        </a:custGeom>
        <a:noFill/>
        <a:ln w="28575" cap="flat" cmpd="sng" algn="ctr">
          <a:solidFill>
            <a:schemeClr val="accent1">
              <a:lumMod val="5000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id-ID" sz="500" kern="1200">
            <a:latin typeface="Cambria" panose="02040503050406030204" pitchFamily="18" charset="0"/>
            <a:ea typeface="Cambria" panose="02040503050406030204" pitchFamily="18" charset="0"/>
          </a:endParaRPr>
        </a:p>
      </dsp:txBody>
      <dsp:txXfrm>
        <a:off x="4321575" y="1247573"/>
        <a:ext cx="256800" cy="3847"/>
      </dsp:txXfrm>
    </dsp:sp>
    <dsp:sp modelId="{977A69A2-7A0B-4EBF-AFA2-148F531C4074}">
      <dsp:nvSpPr>
        <dsp:cNvPr id="0" name=""/>
        <dsp:cNvSpPr/>
      </dsp:nvSpPr>
      <dsp:spPr>
        <a:xfrm>
          <a:off x="6174442" y="71927"/>
          <a:ext cx="1672867" cy="1003720"/>
        </a:xfrm>
        <a:prstGeom prst="rect">
          <a:avLst/>
        </a:prstGeom>
        <a:solidFill>
          <a:schemeClr val="lt1">
            <a:hueOff val="0"/>
            <a:satOff val="0"/>
            <a:lumOff val="0"/>
            <a:alphaOff val="0"/>
          </a:schemeClr>
        </a:solidFill>
        <a:ln w="25400" cap="flat" cmpd="sng" algn="ctr">
          <a:solidFill>
            <a:schemeClr val="accent3">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id-ID" sz="1800" i="1" kern="1200" dirty="0" smtClean="0">
              <a:latin typeface="Cambria" panose="02040503050406030204" pitchFamily="18" charset="0"/>
              <a:ea typeface="Cambria" panose="02040503050406030204" pitchFamily="18" charset="0"/>
            </a:rPr>
            <a:t>Search boot sector</a:t>
          </a:r>
          <a:endParaRPr lang="id-ID" sz="1800" i="1" kern="1200" dirty="0">
            <a:latin typeface="Cambria" panose="02040503050406030204" pitchFamily="18" charset="0"/>
            <a:ea typeface="Cambria" panose="02040503050406030204" pitchFamily="18" charset="0"/>
          </a:endParaRPr>
        </a:p>
      </dsp:txBody>
      <dsp:txXfrm>
        <a:off x="6174442" y="71927"/>
        <a:ext cx="1672867" cy="1003720"/>
      </dsp:txXfrm>
    </dsp:sp>
    <dsp:sp modelId="{E95F8926-7500-431D-9ECA-1E7A3BA978C9}">
      <dsp:nvSpPr>
        <dsp:cNvPr id="0" name=""/>
        <dsp:cNvSpPr/>
      </dsp:nvSpPr>
      <dsp:spPr>
        <a:xfrm>
          <a:off x="2723708" y="1913687"/>
          <a:ext cx="354159" cy="91440"/>
        </a:xfrm>
        <a:custGeom>
          <a:avLst/>
          <a:gdLst/>
          <a:ahLst/>
          <a:cxnLst/>
          <a:rect l="0" t="0" r="0" b="0"/>
          <a:pathLst>
            <a:path>
              <a:moveTo>
                <a:pt x="0" y="45720"/>
              </a:moveTo>
              <a:lnTo>
                <a:pt x="194179" y="45720"/>
              </a:lnTo>
              <a:lnTo>
                <a:pt x="194179" y="48580"/>
              </a:lnTo>
              <a:lnTo>
                <a:pt x="354159" y="48580"/>
              </a:lnTo>
            </a:path>
          </a:pathLst>
        </a:custGeom>
        <a:noFill/>
        <a:ln w="28575" cap="flat" cmpd="sng" algn="ctr">
          <a:solidFill>
            <a:schemeClr val="accent1">
              <a:lumMod val="5000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id-ID" sz="500" kern="1200">
            <a:latin typeface="Cambria" panose="02040503050406030204" pitchFamily="18" charset="0"/>
            <a:ea typeface="Cambria" panose="02040503050406030204" pitchFamily="18" charset="0"/>
          </a:endParaRPr>
        </a:p>
      </dsp:txBody>
      <dsp:txXfrm>
        <a:off x="2891169" y="1957483"/>
        <a:ext cx="19238" cy="3847"/>
      </dsp:txXfrm>
    </dsp:sp>
    <dsp:sp modelId="{7D451F80-F8DD-4F9C-8A23-F471488E9D0C}">
      <dsp:nvSpPr>
        <dsp:cNvPr id="0" name=""/>
        <dsp:cNvSpPr/>
      </dsp:nvSpPr>
      <dsp:spPr>
        <a:xfrm>
          <a:off x="1052641" y="1457547"/>
          <a:ext cx="1672867" cy="1003720"/>
        </a:xfrm>
        <a:prstGeom prst="rect">
          <a:avLst/>
        </a:prstGeom>
        <a:solidFill>
          <a:schemeClr val="lt1">
            <a:hueOff val="0"/>
            <a:satOff val="0"/>
            <a:lumOff val="0"/>
            <a:alphaOff val="0"/>
          </a:schemeClr>
        </a:solidFill>
        <a:ln w="25400" cap="flat" cmpd="sng" algn="ctr">
          <a:solidFill>
            <a:schemeClr val="accent3">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id-ID" sz="1800" i="1" kern="1200" dirty="0" smtClean="0">
              <a:latin typeface="Cambria" panose="02040503050406030204" pitchFamily="18" charset="0"/>
              <a:ea typeface="Cambria" panose="02040503050406030204" pitchFamily="18" charset="0"/>
            </a:rPr>
            <a:t>Loading bootloader</a:t>
          </a:r>
          <a:endParaRPr lang="id-ID" sz="1800" i="1" kern="1200" dirty="0">
            <a:latin typeface="Cambria" panose="02040503050406030204" pitchFamily="18" charset="0"/>
            <a:ea typeface="Cambria" panose="02040503050406030204" pitchFamily="18" charset="0"/>
          </a:endParaRPr>
        </a:p>
      </dsp:txBody>
      <dsp:txXfrm>
        <a:off x="1052641" y="1457547"/>
        <a:ext cx="1672867" cy="1003720"/>
      </dsp:txXfrm>
    </dsp:sp>
    <dsp:sp modelId="{9709F21E-62AF-4360-BB14-DB104AB917F3}">
      <dsp:nvSpPr>
        <dsp:cNvPr id="0" name=""/>
        <dsp:cNvSpPr/>
      </dsp:nvSpPr>
      <dsp:spPr>
        <a:xfrm>
          <a:off x="4781335" y="1916548"/>
          <a:ext cx="354159" cy="91440"/>
        </a:xfrm>
        <a:custGeom>
          <a:avLst/>
          <a:gdLst/>
          <a:ahLst/>
          <a:cxnLst/>
          <a:rect l="0" t="0" r="0" b="0"/>
          <a:pathLst>
            <a:path>
              <a:moveTo>
                <a:pt x="0" y="45720"/>
              </a:moveTo>
              <a:lnTo>
                <a:pt x="354159" y="45720"/>
              </a:lnTo>
            </a:path>
          </a:pathLst>
        </a:custGeom>
        <a:noFill/>
        <a:ln w="28575" cap="flat" cmpd="sng" algn="ctr">
          <a:solidFill>
            <a:schemeClr val="accent1">
              <a:lumMod val="5000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id-ID" sz="500" kern="1200">
            <a:latin typeface="Cambria" panose="02040503050406030204" pitchFamily="18" charset="0"/>
            <a:ea typeface="Cambria" panose="02040503050406030204" pitchFamily="18" charset="0"/>
          </a:endParaRPr>
        </a:p>
      </dsp:txBody>
      <dsp:txXfrm>
        <a:off x="4948796" y="1960344"/>
        <a:ext cx="19237" cy="3847"/>
      </dsp:txXfrm>
    </dsp:sp>
    <dsp:sp modelId="{66665F37-84B7-4F18-910D-A65247633077}">
      <dsp:nvSpPr>
        <dsp:cNvPr id="0" name=""/>
        <dsp:cNvSpPr/>
      </dsp:nvSpPr>
      <dsp:spPr>
        <a:xfrm>
          <a:off x="3110268" y="1460407"/>
          <a:ext cx="1672867" cy="1003720"/>
        </a:xfrm>
        <a:prstGeom prst="rect">
          <a:avLst/>
        </a:prstGeom>
        <a:solidFill>
          <a:schemeClr val="lt1">
            <a:hueOff val="0"/>
            <a:satOff val="0"/>
            <a:lumOff val="0"/>
            <a:alphaOff val="0"/>
          </a:schemeClr>
        </a:solidFill>
        <a:ln w="25400" cap="flat" cmpd="sng" algn="ctr">
          <a:solidFill>
            <a:schemeClr val="accent3">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id-ID" sz="1800" i="1" kern="1200" dirty="0" smtClean="0">
              <a:latin typeface="Cambria" panose="02040503050406030204" pitchFamily="18" charset="0"/>
              <a:ea typeface="Cambria" panose="02040503050406030204" pitchFamily="18" charset="0"/>
            </a:rPr>
            <a:t>Loading kernel into memory</a:t>
          </a:r>
          <a:endParaRPr lang="id-ID" sz="1800" i="1" kern="1200" dirty="0">
            <a:latin typeface="Cambria" panose="02040503050406030204" pitchFamily="18" charset="0"/>
            <a:ea typeface="Cambria" panose="02040503050406030204" pitchFamily="18" charset="0"/>
          </a:endParaRPr>
        </a:p>
      </dsp:txBody>
      <dsp:txXfrm>
        <a:off x="3110268" y="1460407"/>
        <a:ext cx="1672867" cy="1003720"/>
      </dsp:txXfrm>
    </dsp:sp>
    <dsp:sp modelId="{EA6A0A34-5377-417D-AA5F-1211BAA5A79B}">
      <dsp:nvSpPr>
        <dsp:cNvPr id="0" name=""/>
        <dsp:cNvSpPr/>
      </dsp:nvSpPr>
      <dsp:spPr>
        <a:xfrm>
          <a:off x="5167895" y="1460407"/>
          <a:ext cx="1672867" cy="1003720"/>
        </a:xfrm>
        <a:prstGeom prst="rect">
          <a:avLst/>
        </a:prstGeom>
        <a:solidFill>
          <a:schemeClr val="lt1">
            <a:hueOff val="0"/>
            <a:satOff val="0"/>
            <a:lumOff val="0"/>
            <a:alphaOff val="0"/>
          </a:schemeClr>
        </a:solidFill>
        <a:ln w="25400" cap="flat" cmpd="sng" algn="ctr">
          <a:solidFill>
            <a:schemeClr val="accent3">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id-ID" sz="1800" kern="1200" dirty="0" smtClean="0">
              <a:latin typeface="Cambria" panose="02040503050406030204" pitchFamily="18" charset="0"/>
              <a:ea typeface="Cambria" panose="02040503050406030204" pitchFamily="18" charset="0"/>
            </a:rPr>
            <a:t>Sistem operasi berjalan</a:t>
          </a:r>
          <a:endParaRPr lang="id-ID" sz="1800" kern="1200" dirty="0">
            <a:latin typeface="Cambria" panose="02040503050406030204" pitchFamily="18" charset="0"/>
            <a:ea typeface="Cambria" panose="02040503050406030204" pitchFamily="18" charset="0"/>
          </a:endParaRPr>
        </a:p>
      </dsp:txBody>
      <dsp:txXfrm>
        <a:off x="5167895" y="1460407"/>
        <a:ext cx="1672867" cy="100372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50294A-76C9-43A9-B914-B3D7970AAEF0}">
      <dsp:nvSpPr>
        <dsp:cNvPr id="0" name=""/>
        <dsp:cNvSpPr/>
      </dsp:nvSpPr>
      <dsp:spPr>
        <a:xfrm>
          <a:off x="852" y="264942"/>
          <a:ext cx="1074083" cy="644450"/>
        </a:xfrm>
        <a:prstGeom prst="roundRect">
          <a:avLst/>
        </a:prstGeom>
        <a:solidFill>
          <a:schemeClr val="lt1">
            <a:hueOff val="0"/>
            <a:satOff val="0"/>
            <a:lumOff val="0"/>
            <a:alphaOff val="0"/>
          </a:schemeClr>
        </a:solidFill>
        <a:ln w="25400" cap="flat" cmpd="sng" algn="ctr">
          <a:solidFill>
            <a:schemeClr val="accent1">
              <a:lumMod val="75000"/>
            </a:schemeClr>
          </a:solidFill>
          <a:prstDash val="sysDot"/>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id-ID" sz="1300" kern="1200" dirty="0" smtClean="0">
              <a:latin typeface="Cambria" panose="02040503050406030204" pitchFamily="18" charset="0"/>
              <a:ea typeface="Cambria" panose="02040503050406030204" pitchFamily="18" charset="0"/>
            </a:rPr>
            <a:t>Windows 10 Home</a:t>
          </a:r>
          <a:endParaRPr lang="id-ID" sz="1300" kern="1200" dirty="0">
            <a:latin typeface="Cambria" panose="02040503050406030204" pitchFamily="18" charset="0"/>
            <a:ea typeface="Cambria" panose="02040503050406030204" pitchFamily="18" charset="0"/>
          </a:endParaRPr>
        </a:p>
      </dsp:txBody>
      <dsp:txXfrm>
        <a:off x="32311" y="296401"/>
        <a:ext cx="1011165" cy="581532"/>
      </dsp:txXfrm>
    </dsp:sp>
    <dsp:sp modelId="{CD37816B-DE3B-407C-8EAD-E6469AEFF0A3}">
      <dsp:nvSpPr>
        <dsp:cNvPr id="0" name=""/>
        <dsp:cNvSpPr/>
      </dsp:nvSpPr>
      <dsp:spPr>
        <a:xfrm>
          <a:off x="1182344" y="264942"/>
          <a:ext cx="1074083" cy="644450"/>
        </a:xfrm>
        <a:prstGeom prst="roundRect">
          <a:avLst/>
        </a:prstGeom>
        <a:solidFill>
          <a:schemeClr val="lt1">
            <a:hueOff val="0"/>
            <a:satOff val="0"/>
            <a:lumOff val="0"/>
            <a:alphaOff val="0"/>
          </a:schemeClr>
        </a:solidFill>
        <a:ln w="25400" cap="flat" cmpd="sng" algn="ctr">
          <a:solidFill>
            <a:schemeClr val="accent1">
              <a:lumMod val="75000"/>
            </a:schemeClr>
          </a:solidFill>
          <a:prstDash val="sysDot"/>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id-ID" sz="1300" kern="1200" dirty="0" smtClean="0">
              <a:latin typeface="Cambria" panose="02040503050406030204" pitchFamily="18" charset="0"/>
              <a:ea typeface="Cambria" panose="02040503050406030204" pitchFamily="18" charset="0"/>
            </a:rPr>
            <a:t>Windows 10 Pro</a:t>
          </a:r>
          <a:endParaRPr lang="id-ID" sz="1300" kern="1200" dirty="0">
            <a:latin typeface="Cambria" panose="02040503050406030204" pitchFamily="18" charset="0"/>
            <a:ea typeface="Cambria" panose="02040503050406030204" pitchFamily="18" charset="0"/>
          </a:endParaRPr>
        </a:p>
      </dsp:txBody>
      <dsp:txXfrm>
        <a:off x="1213803" y="296401"/>
        <a:ext cx="1011165" cy="581532"/>
      </dsp:txXfrm>
    </dsp:sp>
    <dsp:sp modelId="{879B020B-056D-4D76-A8D2-3854515DA5DB}">
      <dsp:nvSpPr>
        <dsp:cNvPr id="0" name=""/>
        <dsp:cNvSpPr/>
      </dsp:nvSpPr>
      <dsp:spPr>
        <a:xfrm>
          <a:off x="2363836" y="264942"/>
          <a:ext cx="1074083" cy="644450"/>
        </a:xfrm>
        <a:prstGeom prst="roundRect">
          <a:avLst/>
        </a:prstGeom>
        <a:solidFill>
          <a:schemeClr val="lt1">
            <a:hueOff val="0"/>
            <a:satOff val="0"/>
            <a:lumOff val="0"/>
            <a:alphaOff val="0"/>
          </a:schemeClr>
        </a:solidFill>
        <a:ln w="25400" cap="flat" cmpd="sng" algn="ctr">
          <a:solidFill>
            <a:schemeClr val="accent1">
              <a:lumMod val="75000"/>
            </a:schemeClr>
          </a:solidFill>
          <a:prstDash val="sysDot"/>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id-ID" sz="1300" kern="1200" dirty="0" smtClean="0">
              <a:latin typeface="Cambria" panose="02040503050406030204" pitchFamily="18" charset="0"/>
              <a:ea typeface="Cambria" panose="02040503050406030204" pitchFamily="18" charset="0"/>
            </a:rPr>
            <a:t>Windows 10 Enterprise</a:t>
          </a:r>
          <a:endParaRPr lang="id-ID" sz="1300" kern="1200" dirty="0">
            <a:latin typeface="Cambria" panose="02040503050406030204" pitchFamily="18" charset="0"/>
            <a:ea typeface="Cambria" panose="02040503050406030204" pitchFamily="18" charset="0"/>
          </a:endParaRPr>
        </a:p>
      </dsp:txBody>
      <dsp:txXfrm>
        <a:off x="2395295" y="296401"/>
        <a:ext cx="1011165" cy="581532"/>
      </dsp:txXfrm>
    </dsp:sp>
    <dsp:sp modelId="{6D511957-32CF-48F0-9408-DBEAC4F7CAA1}">
      <dsp:nvSpPr>
        <dsp:cNvPr id="0" name=""/>
        <dsp:cNvSpPr/>
      </dsp:nvSpPr>
      <dsp:spPr>
        <a:xfrm>
          <a:off x="3545328" y="264942"/>
          <a:ext cx="1074083" cy="644450"/>
        </a:xfrm>
        <a:prstGeom prst="roundRect">
          <a:avLst/>
        </a:prstGeom>
        <a:solidFill>
          <a:schemeClr val="lt1">
            <a:hueOff val="0"/>
            <a:satOff val="0"/>
            <a:lumOff val="0"/>
            <a:alphaOff val="0"/>
          </a:schemeClr>
        </a:solidFill>
        <a:ln w="25400" cap="flat" cmpd="sng" algn="ctr">
          <a:solidFill>
            <a:schemeClr val="accent1">
              <a:lumMod val="75000"/>
            </a:schemeClr>
          </a:solidFill>
          <a:prstDash val="sysDot"/>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id-ID" sz="1300" kern="1200" dirty="0" smtClean="0">
              <a:latin typeface="Cambria" panose="02040503050406030204" pitchFamily="18" charset="0"/>
              <a:ea typeface="Cambria" panose="02040503050406030204" pitchFamily="18" charset="0"/>
            </a:rPr>
            <a:t>Windows 10 Education</a:t>
          </a:r>
          <a:endParaRPr lang="id-ID" sz="1300" kern="1200" dirty="0">
            <a:latin typeface="Cambria" panose="02040503050406030204" pitchFamily="18" charset="0"/>
            <a:ea typeface="Cambria" panose="02040503050406030204" pitchFamily="18" charset="0"/>
          </a:endParaRPr>
        </a:p>
      </dsp:txBody>
      <dsp:txXfrm>
        <a:off x="3576787" y="296401"/>
        <a:ext cx="1011165" cy="581532"/>
      </dsp:txXfrm>
    </dsp:sp>
    <dsp:sp modelId="{85621332-5EB8-4F77-A8D7-EBB1EFD8B8A5}">
      <dsp:nvSpPr>
        <dsp:cNvPr id="0" name=""/>
        <dsp:cNvSpPr/>
      </dsp:nvSpPr>
      <dsp:spPr>
        <a:xfrm>
          <a:off x="4726820" y="264942"/>
          <a:ext cx="1074083" cy="644450"/>
        </a:xfrm>
        <a:prstGeom prst="roundRect">
          <a:avLst/>
        </a:prstGeom>
        <a:solidFill>
          <a:schemeClr val="lt1">
            <a:hueOff val="0"/>
            <a:satOff val="0"/>
            <a:lumOff val="0"/>
            <a:alphaOff val="0"/>
          </a:schemeClr>
        </a:solidFill>
        <a:ln w="25400" cap="flat" cmpd="sng" algn="ctr">
          <a:solidFill>
            <a:schemeClr val="accent1">
              <a:lumMod val="75000"/>
            </a:schemeClr>
          </a:solidFill>
          <a:prstDash val="sysDot"/>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id-ID" sz="1300" kern="1200" dirty="0" smtClean="0">
              <a:latin typeface="Cambria" panose="02040503050406030204" pitchFamily="18" charset="0"/>
              <a:ea typeface="Cambria" panose="02040503050406030204" pitchFamily="18" charset="0"/>
            </a:rPr>
            <a:t>Windows 10 Mobile</a:t>
          </a:r>
          <a:endParaRPr lang="id-ID" sz="1300" kern="1200" dirty="0">
            <a:latin typeface="Cambria" panose="02040503050406030204" pitchFamily="18" charset="0"/>
            <a:ea typeface="Cambria" panose="02040503050406030204" pitchFamily="18" charset="0"/>
          </a:endParaRPr>
        </a:p>
      </dsp:txBody>
      <dsp:txXfrm>
        <a:off x="4758279" y="296401"/>
        <a:ext cx="1011165" cy="581532"/>
      </dsp:txXfrm>
    </dsp:sp>
    <dsp:sp modelId="{DB57D884-10B9-4649-B3CF-832E9098AD32}">
      <dsp:nvSpPr>
        <dsp:cNvPr id="0" name=""/>
        <dsp:cNvSpPr/>
      </dsp:nvSpPr>
      <dsp:spPr>
        <a:xfrm>
          <a:off x="5908311" y="264942"/>
          <a:ext cx="1074083" cy="644450"/>
        </a:xfrm>
        <a:prstGeom prst="roundRect">
          <a:avLst/>
        </a:prstGeom>
        <a:solidFill>
          <a:schemeClr val="lt1">
            <a:hueOff val="0"/>
            <a:satOff val="0"/>
            <a:lumOff val="0"/>
            <a:alphaOff val="0"/>
          </a:schemeClr>
        </a:solidFill>
        <a:ln w="25400" cap="flat" cmpd="sng" algn="ctr">
          <a:solidFill>
            <a:schemeClr val="accent1">
              <a:lumMod val="75000"/>
            </a:schemeClr>
          </a:solidFill>
          <a:prstDash val="sysDot"/>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id-ID" sz="1300" kern="1200" dirty="0" smtClean="0">
              <a:latin typeface="Cambria" panose="02040503050406030204" pitchFamily="18" charset="0"/>
              <a:ea typeface="Cambria" panose="02040503050406030204" pitchFamily="18" charset="0"/>
            </a:rPr>
            <a:t>Windows 10 IoT Core</a:t>
          </a:r>
          <a:endParaRPr lang="id-ID" sz="1300" kern="1200" dirty="0">
            <a:latin typeface="Cambria" panose="02040503050406030204" pitchFamily="18" charset="0"/>
            <a:ea typeface="Cambria" panose="02040503050406030204" pitchFamily="18" charset="0"/>
          </a:endParaRPr>
        </a:p>
      </dsp:txBody>
      <dsp:txXfrm>
        <a:off x="5939770" y="296401"/>
        <a:ext cx="1011165" cy="581532"/>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56966A-27E3-4655-B1DB-A1DA623066D1}" type="datetimeFigureOut">
              <a:rPr lang="en-US" smtClean="0"/>
              <a:t>7/11/2022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800A9E-E324-4E1B-8328-B1C0E35AE162}" type="slidenum">
              <a:rPr lang="en-US" smtClean="0"/>
              <a:t>‹#›</a:t>
            </a:fld>
            <a:endParaRPr lang="en-US"/>
          </a:p>
        </p:txBody>
      </p:sp>
    </p:spTree>
    <p:extLst>
      <p:ext uri="{BB962C8B-B14F-4D97-AF65-F5344CB8AC3E}">
        <p14:creationId xmlns:p14="http://schemas.microsoft.com/office/powerpoint/2010/main" val="41588295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67050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22544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778246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51075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407297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id-ID"/>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id-ID"/>
          </a:p>
        </p:txBody>
      </p:sp>
      <p:sp>
        <p:nvSpPr>
          <p:cNvPr id="4" name="Date Placeholder 3"/>
          <p:cNvSpPr>
            <a:spLocks noGrp="1"/>
          </p:cNvSpPr>
          <p:nvPr>
            <p:ph type="dt" sz="half" idx="10"/>
          </p:nvPr>
        </p:nvSpPr>
        <p:spPr/>
        <p:txBody>
          <a:bodyPr/>
          <a:lstStyle/>
          <a:p>
            <a:fld id="{EA530C2B-930A-4D05-9332-2BCD877291CD}" type="datetimeFigureOut">
              <a:rPr lang="id-ID" smtClean="0"/>
              <a:t>11/07/2022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9EF3C71E-0B85-4318-8DB8-C2FD3C92F425}" type="slidenum">
              <a:rPr lang="id-ID" smtClean="0"/>
              <a:t>‹#›</a:t>
            </a:fld>
            <a:endParaRPr lang="id-ID"/>
          </a:p>
        </p:txBody>
      </p:sp>
    </p:spTree>
    <p:extLst>
      <p:ext uri="{BB962C8B-B14F-4D97-AF65-F5344CB8AC3E}">
        <p14:creationId xmlns:p14="http://schemas.microsoft.com/office/powerpoint/2010/main" val="36236558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EA530C2B-930A-4D05-9332-2BCD877291CD}" type="datetimeFigureOut">
              <a:rPr lang="id-ID" smtClean="0"/>
              <a:t>11/07/2022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9EF3C71E-0B85-4318-8DB8-C2FD3C92F425}" type="slidenum">
              <a:rPr lang="id-ID" smtClean="0"/>
              <a:t>‹#›</a:t>
            </a:fld>
            <a:endParaRPr lang="id-ID"/>
          </a:p>
        </p:txBody>
      </p:sp>
    </p:spTree>
    <p:extLst>
      <p:ext uri="{BB962C8B-B14F-4D97-AF65-F5344CB8AC3E}">
        <p14:creationId xmlns:p14="http://schemas.microsoft.com/office/powerpoint/2010/main" val="3752389627"/>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376065804"/>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83158404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63915204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369219"/>
            <a:ext cx="3886200" cy="3263504"/>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369219"/>
            <a:ext cx="3886200" cy="3263504"/>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37526001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98256983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156528133"/>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64701244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3427958826"/>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423713504"/>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30978307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id-ID"/>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EA530C2B-930A-4D05-9332-2BCD877291CD}" type="datetimeFigureOut">
              <a:rPr lang="id-ID" smtClean="0"/>
              <a:t>11/07/2022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9EF3C71E-0B85-4318-8DB8-C2FD3C92F425}" type="slidenum">
              <a:rPr lang="id-ID" smtClean="0"/>
              <a:t>‹#›</a:t>
            </a:fld>
            <a:endParaRPr lang="id-ID"/>
          </a:p>
        </p:txBody>
      </p:sp>
    </p:spTree>
    <p:extLst>
      <p:ext uri="{BB962C8B-B14F-4D97-AF65-F5344CB8AC3E}">
        <p14:creationId xmlns:p14="http://schemas.microsoft.com/office/powerpoint/2010/main" val="136375197"/>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162440193"/>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defTabSz="685800"/>
            <a:fld id="{AD59200D-9CBA-48AB-BE33-DD7F3A6020FD}"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E82A6E6B-C623-4C36-A5D1-5F02E5AEC0D2}"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536555219"/>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685800"/>
            <a:fld id="{AD59200D-9CBA-48AB-BE33-DD7F3A6020FD}"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E82A6E6B-C623-4C36-A5D1-5F02E5AEC0D2}"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68965268"/>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defTabSz="685800"/>
            <a:fld id="{AD59200D-9CBA-48AB-BE33-DD7F3A6020FD}"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E82A6E6B-C623-4C36-A5D1-5F02E5AEC0D2}"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72943543"/>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369219"/>
            <a:ext cx="3886200" cy="3263504"/>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369219"/>
            <a:ext cx="3886200" cy="3263504"/>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defTabSz="685800"/>
            <a:fld id="{AD59200D-9CBA-48AB-BE33-DD7F3A6020FD}"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E82A6E6B-C623-4C36-A5D1-5F02E5AEC0D2}"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331303162"/>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defTabSz="685800"/>
            <a:fld id="{AD59200D-9CBA-48AB-BE33-DD7F3A6020FD}"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685800"/>
            <a:fld id="{E82A6E6B-C623-4C36-A5D1-5F02E5AEC0D2}"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289934062"/>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defTabSz="685800"/>
            <a:fld id="{AD59200D-9CBA-48AB-BE33-DD7F3A6020FD}"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685800"/>
            <a:fld id="{E82A6E6B-C623-4C36-A5D1-5F02E5AEC0D2}"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506835040"/>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AD59200D-9CBA-48AB-BE33-DD7F3A6020FD}"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685800"/>
            <a:fld id="{E82A6E6B-C623-4C36-A5D1-5F02E5AEC0D2}"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365329564"/>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pPr defTabSz="685800"/>
            <a:fld id="{AD59200D-9CBA-48AB-BE33-DD7F3A6020FD}"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E82A6E6B-C623-4C36-A5D1-5F02E5AEC0D2}"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478629704"/>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pPr defTabSz="685800"/>
            <a:fld id="{AD59200D-9CBA-48AB-BE33-DD7F3A6020FD}"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E82A6E6B-C623-4C36-A5D1-5F02E5AEC0D2}"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42344702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smtClean="0"/>
              <a:t>Click to edit Master title style</a:t>
            </a:r>
            <a:endParaRPr lang="id-ID"/>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id-ID"/>
          </a:p>
        </p:txBody>
      </p:sp>
      <p:sp>
        <p:nvSpPr>
          <p:cNvPr id="4" name="Date Placeholder 3"/>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11/07/2022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2317832027"/>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685800"/>
            <a:fld id="{AD59200D-9CBA-48AB-BE33-DD7F3A6020FD}"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E82A6E6B-C623-4C36-A5D1-5F02E5AEC0D2}"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3234248571"/>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685800"/>
            <a:fld id="{AD59200D-9CBA-48AB-BE33-DD7F3A6020FD}"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E82A6E6B-C623-4C36-A5D1-5F02E5AEC0D2}"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3035125763"/>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532402518"/>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3850752016"/>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088159053"/>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369219"/>
            <a:ext cx="3886200" cy="3263504"/>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369219"/>
            <a:ext cx="3886200" cy="3263504"/>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3575158747"/>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29883298"/>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451982199"/>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3770955877"/>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2483329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11/07/2022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1003740017"/>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4070576886"/>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4032651520"/>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6151883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smtClean="0"/>
              <a:t>Click to edit Master title style</a:t>
            </a:r>
            <a:endParaRPr lang="id-ID"/>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11/07/2022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2504118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Date Placeholder 4"/>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11/07/2022</a:t>
            </a:fld>
            <a:endParaRPr lang="id-ID">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id-ID">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36915272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id-ID"/>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7" name="Date Placeholder 6"/>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11/07/2022</a:t>
            </a:fld>
            <a:endParaRPr lang="id-ID">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id-ID">
              <a:solidFill>
                <a:prstClr val="black">
                  <a:tint val="75000"/>
                </a:prstClr>
              </a:solidFill>
            </a:endParaRPr>
          </a:p>
        </p:txBody>
      </p:sp>
      <p:sp>
        <p:nvSpPr>
          <p:cNvPr id="9" name="Slide Number Placeholder 8"/>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13618483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Date Placeholder 2"/>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11/07/2022</a:t>
            </a:fld>
            <a:endParaRPr lang="id-ID">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id-ID">
              <a:solidFill>
                <a:prstClr val="black">
                  <a:tint val="75000"/>
                </a:prstClr>
              </a:solidFill>
            </a:endParaRPr>
          </a:p>
        </p:txBody>
      </p:sp>
      <p:sp>
        <p:nvSpPr>
          <p:cNvPr id="5" name="Slide Number Placeholder 4"/>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35888641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11/07/2022</a:t>
            </a:fld>
            <a:endParaRPr lang="id-ID">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id-ID">
              <a:solidFill>
                <a:prstClr val="black">
                  <a:tint val="75000"/>
                </a:prstClr>
              </a:solidFill>
            </a:endParaRPr>
          </a:p>
        </p:txBody>
      </p:sp>
      <p:sp>
        <p:nvSpPr>
          <p:cNvPr id="4" name="Slide Number Placeholder 3"/>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3301817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smtClean="0"/>
              <a:t>Click to edit Master title style</a:t>
            </a:r>
            <a:endParaRPr lang="id-ID"/>
          </a:p>
        </p:txBody>
      </p:sp>
      <p:sp>
        <p:nvSpPr>
          <p:cNvPr id="3" name="Content Placeholder 2"/>
          <p:cNvSpPr>
            <a:spLocks noGrp="1"/>
          </p:cNvSpPr>
          <p:nvPr>
            <p:ph idx="1"/>
          </p:nvPr>
        </p:nvSpPr>
        <p:spPr>
          <a:xfrm>
            <a:off x="3575050" y="204789"/>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11/07/2022</a:t>
            </a:fld>
            <a:endParaRPr lang="id-ID">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id-ID">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4173456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EA530C2B-930A-4D05-9332-2BCD877291CD}" type="datetimeFigureOut">
              <a:rPr lang="id-ID" smtClean="0"/>
              <a:t>11/07/2022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9EF3C71E-0B85-4318-8DB8-C2FD3C92F425}" type="slidenum">
              <a:rPr lang="id-ID" smtClean="0"/>
              <a:t>‹#›</a:t>
            </a:fld>
            <a:endParaRPr lang="id-ID"/>
          </a:p>
        </p:txBody>
      </p:sp>
    </p:spTree>
    <p:extLst>
      <p:ext uri="{BB962C8B-B14F-4D97-AF65-F5344CB8AC3E}">
        <p14:creationId xmlns:p14="http://schemas.microsoft.com/office/powerpoint/2010/main" val="32245661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smtClean="0"/>
              <a:t>Click to edit Master title style</a:t>
            </a:r>
            <a:endParaRPr lang="id-ID"/>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id-ID"/>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11/07/2022</a:t>
            </a:fld>
            <a:endParaRPr lang="id-ID">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id-ID">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96005248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11/07/2022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22281998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smtClean="0"/>
              <a:t>Click to edit Master title style</a:t>
            </a:r>
            <a:endParaRPr lang="id-ID"/>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11/07/2022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14897560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defTabSz="685800">
              <a:defRPr/>
            </a:pPr>
            <a:fld id="{AD59200D-9CBA-48AB-BE33-DD7F3A6020FD}" type="datetimeFigureOut">
              <a:rPr lang="en-US" smtClean="0">
                <a:solidFill>
                  <a:prstClr val="black">
                    <a:tint val="75000"/>
                  </a:prstClr>
                </a:solidFill>
              </a:rPr>
              <a:pPr defTabSz="685800">
                <a:defRPr/>
              </a:pPr>
              <a:t>7/11/2022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defRPr/>
            </a:pPr>
            <a:fld id="{E82A6E6B-C623-4C36-A5D1-5F02E5AEC0D2}" type="slidenum">
              <a:rPr lang="en-US" smtClean="0">
                <a:solidFill>
                  <a:prstClr val="black">
                    <a:tint val="75000"/>
                  </a:prstClr>
                </a:solidFill>
              </a:rPr>
              <a:pPr defTabSz="685800">
                <a:defRPr/>
              </a:pPr>
              <a:t>‹#›</a:t>
            </a:fld>
            <a:endParaRPr lang="en-US">
              <a:solidFill>
                <a:prstClr val="black">
                  <a:tint val="75000"/>
                </a:prstClr>
              </a:solidFill>
            </a:endParaRPr>
          </a:p>
        </p:txBody>
      </p:sp>
    </p:spTree>
    <p:extLst>
      <p:ext uri="{BB962C8B-B14F-4D97-AF65-F5344CB8AC3E}">
        <p14:creationId xmlns:p14="http://schemas.microsoft.com/office/powerpoint/2010/main" val="398836439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685800">
              <a:defRPr/>
            </a:pPr>
            <a:fld id="{AD59200D-9CBA-48AB-BE33-DD7F3A6020FD}" type="datetimeFigureOut">
              <a:rPr lang="en-US" smtClean="0">
                <a:solidFill>
                  <a:prstClr val="black">
                    <a:tint val="75000"/>
                  </a:prstClr>
                </a:solidFill>
              </a:rPr>
              <a:pPr defTabSz="685800">
                <a:defRPr/>
              </a:pPr>
              <a:t>7/11/2022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defRPr/>
            </a:pPr>
            <a:fld id="{E82A6E6B-C623-4C36-A5D1-5F02E5AEC0D2}" type="slidenum">
              <a:rPr lang="en-US" smtClean="0">
                <a:solidFill>
                  <a:prstClr val="black">
                    <a:tint val="75000"/>
                  </a:prstClr>
                </a:solidFill>
              </a:rPr>
              <a:pPr defTabSz="685800">
                <a:defRPr/>
              </a:pPr>
              <a:t>‹#›</a:t>
            </a:fld>
            <a:endParaRPr lang="en-US">
              <a:solidFill>
                <a:prstClr val="black">
                  <a:tint val="75000"/>
                </a:prstClr>
              </a:solidFill>
            </a:endParaRPr>
          </a:p>
        </p:txBody>
      </p:sp>
    </p:spTree>
    <p:extLst>
      <p:ext uri="{BB962C8B-B14F-4D97-AF65-F5344CB8AC3E}">
        <p14:creationId xmlns:p14="http://schemas.microsoft.com/office/powerpoint/2010/main" val="8685463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defTabSz="685800">
              <a:defRPr/>
            </a:pPr>
            <a:fld id="{AD59200D-9CBA-48AB-BE33-DD7F3A6020FD}" type="datetimeFigureOut">
              <a:rPr lang="en-US" smtClean="0">
                <a:solidFill>
                  <a:prstClr val="black">
                    <a:tint val="75000"/>
                  </a:prstClr>
                </a:solidFill>
              </a:rPr>
              <a:pPr defTabSz="685800">
                <a:defRPr/>
              </a:pPr>
              <a:t>7/11/2022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defRPr/>
            </a:pPr>
            <a:fld id="{E82A6E6B-C623-4C36-A5D1-5F02E5AEC0D2}" type="slidenum">
              <a:rPr lang="en-US" smtClean="0">
                <a:solidFill>
                  <a:prstClr val="black">
                    <a:tint val="75000"/>
                  </a:prstClr>
                </a:solidFill>
              </a:rPr>
              <a:pPr defTabSz="685800">
                <a:defRPr/>
              </a:pPr>
              <a:t>‹#›</a:t>
            </a:fld>
            <a:endParaRPr lang="en-US">
              <a:solidFill>
                <a:prstClr val="black">
                  <a:tint val="75000"/>
                </a:prstClr>
              </a:solidFill>
            </a:endParaRPr>
          </a:p>
        </p:txBody>
      </p:sp>
    </p:spTree>
    <p:extLst>
      <p:ext uri="{BB962C8B-B14F-4D97-AF65-F5344CB8AC3E}">
        <p14:creationId xmlns:p14="http://schemas.microsoft.com/office/powerpoint/2010/main" val="114111040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369219"/>
            <a:ext cx="3886200" cy="3263504"/>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369219"/>
            <a:ext cx="3886200" cy="3263504"/>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defTabSz="685800">
              <a:defRPr/>
            </a:pPr>
            <a:fld id="{AD59200D-9CBA-48AB-BE33-DD7F3A6020FD}" type="datetimeFigureOut">
              <a:rPr lang="en-US" smtClean="0">
                <a:solidFill>
                  <a:prstClr val="black">
                    <a:tint val="75000"/>
                  </a:prstClr>
                </a:solidFill>
              </a:rPr>
              <a:pPr defTabSz="685800">
                <a:defRPr/>
              </a:pPr>
              <a:t>7/11/2022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defRPr/>
            </a:pPr>
            <a:fld id="{E82A6E6B-C623-4C36-A5D1-5F02E5AEC0D2}" type="slidenum">
              <a:rPr lang="en-US" smtClean="0">
                <a:solidFill>
                  <a:prstClr val="black">
                    <a:tint val="75000"/>
                  </a:prstClr>
                </a:solidFill>
              </a:rPr>
              <a:pPr defTabSz="685800">
                <a:defRPr/>
              </a:pPr>
              <a:t>‹#›</a:t>
            </a:fld>
            <a:endParaRPr lang="en-US">
              <a:solidFill>
                <a:prstClr val="black">
                  <a:tint val="75000"/>
                </a:prstClr>
              </a:solidFill>
            </a:endParaRPr>
          </a:p>
        </p:txBody>
      </p:sp>
    </p:spTree>
    <p:extLst>
      <p:ext uri="{BB962C8B-B14F-4D97-AF65-F5344CB8AC3E}">
        <p14:creationId xmlns:p14="http://schemas.microsoft.com/office/powerpoint/2010/main" val="333567012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defTabSz="685800">
              <a:defRPr/>
            </a:pPr>
            <a:fld id="{AD59200D-9CBA-48AB-BE33-DD7F3A6020FD}" type="datetimeFigureOut">
              <a:rPr lang="en-US" smtClean="0">
                <a:solidFill>
                  <a:prstClr val="black">
                    <a:tint val="75000"/>
                  </a:prstClr>
                </a:solidFill>
              </a:rPr>
              <a:pPr defTabSz="685800">
                <a:defRPr/>
              </a:pPr>
              <a:t>7/11/2022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685800">
              <a:defRPr/>
            </a:pP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685800">
              <a:defRPr/>
            </a:pPr>
            <a:fld id="{E82A6E6B-C623-4C36-A5D1-5F02E5AEC0D2}" type="slidenum">
              <a:rPr lang="en-US" smtClean="0">
                <a:solidFill>
                  <a:prstClr val="black">
                    <a:tint val="75000"/>
                  </a:prstClr>
                </a:solidFill>
              </a:rPr>
              <a:pPr defTabSz="685800">
                <a:defRPr/>
              </a:pPr>
              <a:t>‹#›</a:t>
            </a:fld>
            <a:endParaRPr lang="en-US">
              <a:solidFill>
                <a:prstClr val="black">
                  <a:tint val="75000"/>
                </a:prstClr>
              </a:solidFill>
            </a:endParaRPr>
          </a:p>
        </p:txBody>
      </p:sp>
    </p:spTree>
    <p:extLst>
      <p:ext uri="{BB962C8B-B14F-4D97-AF65-F5344CB8AC3E}">
        <p14:creationId xmlns:p14="http://schemas.microsoft.com/office/powerpoint/2010/main" val="4779696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defTabSz="685800">
              <a:defRPr/>
            </a:pPr>
            <a:fld id="{AD59200D-9CBA-48AB-BE33-DD7F3A6020FD}" type="datetimeFigureOut">
              <a:rPr lang="en-US" smtClean="0">
                <a:solidFill>
                  <a:prstClr val="black">
                    <a:tint val="75000"/>
                  </a:prstClr>
                </a:solidFill>
              </a:rPr>
              <a:pPr defTabSz="685800">
                <a:defRPr/>
              </a:pPr>
              <a:t>7/11/2022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685800">
              <a:defRPr/>
            </a:pP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685800">
              <a:defRPr/>
            </a:pPr>
            <a:fld id="{E82A6E6B-C623-4C36-A5D1-5F02E5AEC0D2}" type="slidenum">
              <a:rPr lang="en-US" smtClean="0">
                <a:solidFill>
                  <a:prstClr val="black">
                    <a:tint val="75000"/>
                  </a:prstClr>
                </a:solidFill>
              </a:rPr>
              <a:pPr defTabSz="685800">
                <a:defRPr/>
              </a:pPr>
              <a:t>‹#›</a:t>
            </a:fld>
            <a:endParaRPr lang="en-US">
              <a:solidFill>
                <a:prstClr val="black">
                  <a:tint val="75000"/>
                </a:prstClr>
              </a:solidFill>
            </a:endParaRPr>
          </a:p>
        </p:txBody>
      </p:sp>
    </p:spTree>
    <p:extLst>
      <p:ext uri="{BB962C8B-B14F-4D97-AF65-F5344CB8AC3E}">
        <p14:creationId xmlns:p14="http://schemas.microsoft.com/office/powerpoint/2010/main" val="327982581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defRPr/>
            </a:pPr>
            <a:fld id="{AD59200D-9CBA-48AB-BE33-DD7F3A6020FD}" type="datetimeFigureOut">
              <a:rPr lang="en-US" smtClean="0">
                <a:solidFill>
                  <a:prstClr val="black">
                    <a:tint val="75000"/>
                  </a:prstClr>
                </a:solidFill>
              </a:rPr>
              <a:pPr defTabSz="685800">
                <a:defRPr/>
              </a:pPr>
              <a:t>7/11/2022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685800">
              <a:defRPr/>
            </a:pP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685800">
              <a:defRPr/>
            </a:pPr>
            <a:fld id="{E82A6E6B-C623-4C36-A5D1-5F02E5AEC0D2}" type="slidenum">
              <a:rPr lang="en-US" smtClean="0">
                <a:solidFill>
                  <a:prstClr val="black">
                    <a:tint val="75000"/>
                  </a:prstClr>
                </a:solidFill>
              </a:rPr>
              <a:pPr defTabSz="685800">
                <a:defRPr/>
              </a:pPr>
              <a:t>‹#›</a:t>
            </a:fld>
            <a:endParaRPr lang="en-US">
              <a:solidFill>
                <a:prstClr val="black">
                  <a:tint val="75000"/>
                </a:prstClr>
              </a:solidFill>
            </a:endParaRPr>
          </a:p>
        </p:txBody>
      </p:sp>
    </p:spTree>
    <p:extLst>
      <p:ext uri="{BB962C8B-B14F-4D97-AF65-F5344CB8AC3E}">
        <p14:creationId xmlns:p14="http://schemas.microsoft.com/office/powerpoint/2010/main" val="12190243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id-ID"/>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A530C2B-930A-4D05-9332-2BCD877291CD}" type="datetimeFigureOut">
              <a:rPr lang="id-ID" smtClean="0"/>
              <a:t>11/07/2022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9EF3C71E-0B85-4318-8DB8-C2FD3C92F425}" type="slidenum">
              <a:rPr lang="id-ID" smtClean="0"/>
              <a:t>‹#›</a:t>
            </a:fld>
            <a:endParaRPr lang="id-ID"/>
          </a:p>
        </p:txBody>
      </p:sp>
    </p:spTree>
    <p:extLst>
      <p:ext uri="{BB962C8B-B14F-4D97-AF65-F5344CB8AC3E}">
        <p14:creationId xmlns:p14="http://schemas.microsoft.com/office/powerpoint/2010/main" val="368046438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pPr defTabSz="685800">
              <a:defRPr/>
            </a:pPr>
            <a:fld id="{AD59200D-9CBA-48AB-BE33-DD7F3A6020FD}" type="datetimeFigureOut">
              <a:rPr lang="en-US" smtClean="0">
                <a:solidFill>
                  <a:prstClr val="black">
                    <a:tint val="75000"/>
                  </a:prstClr>
                </a:solidFill>
              </a:rPr>
              <a:pPr defTabSz="685800">
                <a:defRPr/>
              </a:pPr>
              <a:t>7/11/2022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defRPr/>
            </a:pPr>
            <a:fld id="{E82A6E6B-C623-4C36-A5D1-5F02E5AEC0D2}" type="slidenum">
              <a:rPr lang="en-US" smtClean="0">
                <a:solidFill>
                  <a:prstClr val="black">
                    <a:tint val="75000"/>
                  </a:prstClr>
                </a:solidFill>
              </a:rPr>
              <a:pPr defTabSz="685800">
                <a:defRPr/>
              </a:pPr>
              <a:t>‹#›</a:t>
            </a:fld>
            <a:endParaRPr lang="en-US">
              <a:solidFill>
                <a:prstClr val="black">
                  <a:tint val="75000"/>
                </a:prstClr>
              </a:solidFill>
            </a:endParaRPr>
          </a:p>
        </p:txBody>
      </p:sp>
    </p:spTree>
    <p:extLst>
      <p:ext uri="{BB962C8B-B14F-4D97-AF65-F5344CB8AC3E}">
        <p14:creationId xmlns:p14="http://schemas.microsoft.com/office/powerpoint/2010/main" val="418014594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pPr defTabSz="685800">
              <a:defRPr/>
            </a:pPr>
            <a:fld id="{AD59200D-9CBA-48AB-BE33-DD7F3A6020FD}" type="datetimeFigureOut">
              <a:rPr lang="en-US" smtClean="0">
                <a:solidFill>
                  <a:prstClr val="black">
                    <a:tint val="75000"/>
                  </a:prstClr>
                </a:solidFill>
              </a:rPr>
              <a:pPr defTabSz="685800">
                <a:defRPr/>
              </a:pPr>
              <a:t>7/11/2022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defRPr/>
            </a:pPr>
            <a:fld id="{E82A6E6B-C623-4C36-A5D1-5F02E5AEC0D2}" type="slidenum">
              <a:rPr lang="en-US" smtClean="0">
                <a:solidFill>
                  <a:prstClr val="black">
                    <a:tint val="75000"/>
                  </a:prstClr>
                </a:solidFill>
              </a:rPr>
              <a:pPr defTabSz="685800">
                <a:defRPr/>
              </a:pPr>
              <a:t>‹#›</a:t>
            </a:fld>
            <a:endParaRPr lang="en-US">
              <a:solidFill>
                <a:prstClr val="black">
                  <a:tint val="75000"/>
                </a:prstClr>
              </a:solidFill>
            </a:endParaRPr>
          </a:p>
        </p:txBody>
      </p:sp>
    </p:spTree>
    <p:extLst>
      <p:ext uri="{BB962C8B-B14F-4D97-AF65-F5344CB8AC3E}">
        <p14:creationId xmlns:p14="http://schemas.microsoft.com/office/powerpoint/2010/main" val="345043263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685800">
              <a:defRPr/>
            </a:pPr>
            <a:fld id="{AD59200D-9CBA-48AB-BE33-DD7F3A6020FD}" type="datetimeFigureOut">
              <a:rPr lang="en-US" smtClean="0">
                <a:solidFill>
                  <a:prstClr val="black">
                    <a:tint val="75000"/>
                  </a:prstClr>
                </a:solidFill>
              </a:rPr>
              <a:pPr defTabSz="685800">
                <a:defRPr/>
              </a:pPr>
              <a:t>7/11/2022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defRPr/>
            </a:pPr>
            <a:fld id="{E82A6E6B-C623-4C36-A5D1-5F02E5AEC0D2}" type="slidenum">
              <a:rPr lang="en-US" smtClean="0">
                <a:solidFill>
                  <a:prstClr val="black">
                    <a:tint val="75000"/>
                  </a:prstClr>
                </a:solidFill>
              </a:rPr>
              <a:pPr defTabSz="685800">
                <a:defRPr/>
              </a:pPr>
              <a:t>‹#›</a:t>
            </a:fld>
            <a:endParaRPr lang="en-US">
              <a:solidFill>
                <a:prstClr val="black">
                  <a:tint val="75000"/>
                </a:prstClr>
              </a:solidFill>
            </a:endParaRPr>
          </a:p>
        </p:txBody>
      </p:sp>
    </p:spTree>
    <p:extLst>
      <p:ext uri="{BB962C8B-B14F-4D97-AF65-F5344CB8AC3E}">
        <p14:creationId xmlns:p14="http://schemas.microsoft.com/office/powerpoint/2010/main" val="257025293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685800">
              <a:defRPr/>
            </a:pPr>
            <a:fld id="{AD59200D-9CBA-48AB-BE33-DD7F3A6020FD}" type="datetimeFigureOut">
              <a:rPr lang="en-US" smtClean="0">
                <a:solidFill>
                  <a:prstClr val="black">
                    <a:tint val="75000"/>
                  </a:prstClr>
                </a:solidFill>
              </a:rPr>
              <a:pPr defTabSz="685800">
                <a:defRPr/>
              </a:pPr>
              <a:t>7/11/2022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defRPr/>
            </a:pPr>
            <a:fld id="{E82A6E6B-C623-4C36-A5D1-5F02E5AEC0D2}" type="slidenum">
              <a:rPr lang="en-US" smtClean="0">
                <a:solidFill>
                  <a:prstClr val="black">
                    <a:tint val="75000"/>
                  </a:prstClr>
                </a:solidFill>
              </a:rPr>
              <a:pPr defTabSz="685800">
                <a:defRPr/>
              </a:pPr>
              <a:t>‹#›</a:t>
            </a:fld>
            <a:endParaRPr lang="en-US">
              <a:solidFill>
                <a:prstClr val="black">
                  <a:tint val="75000"/>
                </a:prstClr>
              </a:solidFill>
            </a:endParaRPr>
          </a:p>
        </p:txBody>
      </p:sp>
    </p:spTree>
    <p:extLst>
      <p:ext uri="{BB962C8B-B14F-4D97-AF65-F5344CB8AC3E}">
        <p14:creationId xmlns:p14="http://schemas.microsoft.com/office/powerpoint/2010/main" val="353912145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56141539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41972684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416973912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369219"/>
            <a:ext cx="3886200" cy="3263504"/>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369219"/>
            <a:ext cx="3886200" cy="3263504"/>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416067645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50684410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9511847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Date Placeholder 4"/>
          <p:cNvSpPr>
            <a:spLocks noGrp="1"/>
          </p:cNvSpPr>
          <p:nvPr>
            <p:ph type="dt" sz="half" idx="10"/>
          </p:nvPr>
        </p:nvSpPr>
        <p:spPr/>
        <p:txBody>
          <a:bodyPr/>
          <a:lstStyle/>
          <a:p>
            <a:fld id="{EA530C2B-930A-4D05-9332-2BCD877291CD}" type="datetimeFigureOut">
              <a:rPr lang="id-ID" smtClean="0"/>
              <a:t>11/07/2022</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9EF3C71E-0B85-4318-8DB8-C2FD3C92F425}" type="slidenum">
              <a:rPr lang="id-ID" smtClean="0"/>
              <a:t>‹#›</a:t>
            </a:fld>
            <a:endParaRPr lang="id-ID"/>
          </a:p>
        </p:txBody>
      </p:sp>
    </p:spTree>
    <p:extLst>
      <p:ext uri="{BB962C8B-B14F-4D97-AF65-F5344CB8AC3E}">
        <p14:creationId xmlns:p14="http://schemas.microsoft.com/office/powerpoint/2010/main" val="234004785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09629864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20785478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365838634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58882766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13308666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smtClean="0"/>
              <a:t>Click to edit Master title style</a:t>
            </a:r>
            <a:endParaRPr lang="id-ID"/>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id-ID"/>
          </a:p>
        </p:txBody>
      </p:sp>
      <p:sp>
        <p:nvSpPr>
          <p:cNvPr id="4" name="Date Placeholder 3"/>
          <p:cNvSpPr>
            <a:spLocks noGrp="1"/>
          </p:cNvSpPr>
          <p:nvPr>
            <p:ph type="dt" sz="half" idx="10"/>
          </p:nvPr>
        </p:nvSpPr>
        <p:spPr/>
        <p:txBody>
          <a:bodyPr/>
          <a:lstStyle/>
          <a:p>
            <a:pPr defTabSz="685800">
              <a:defRPr/>
            </a:pPr>
            <a:fld id="{116AD72B-54FC-4D14-9DF5-069D036F26C6}" type="datetimeFigureOut">
              <a:rPr lang="id-ID" smtClean="0">
                <a:solidFill>
                  <a:prstClr val="black">
                    <a:tint val="75000"/>
                  </a:prstClr>
                </a:solidFill>
              </a:rPr>
              <a:pPr defTabSz="685800">
                <a:defRPr/>
              </a:pPr>
              <a:t>11/07/2022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685800">
              <a:defRPr/>
            </a:pPr>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defRPr/>
            </a:pPr>
            <a:fld id="{96A857A9-C1F5-42F5-A50E-C38E39FC719C}" type="slidenum">
              <a:rPr lang="id-ID" smtClean="0">
                <a:solidFill>
                  <a:prstClr val="black">
                    <a:tint val="75000"/>
                  </a:prstClr>
                </a:solidFill>
              </a:rPr>
              <a:pPr defTabSz="685800">
                <a:defRPr/>
              </a:pPr>
              <a:t>‹#›</a:t>
            </a:fld>
            <a:endParaRPr lang="id-ID">
              <a:solidFill>
                <a:prstClr val="black">
                  <a:tint val="75000"/>
                </a:prstClr>
              </a:solidFill>
            </a:endParaRPr>
          </a:p>
        </p:txBody>
      </p:sp>
    </p:spTree>
    <p:extLst>
      <p:ext uri="{BB962C8B-B14F-4D97-AF65-F5344CB8AC3E}">
        <p14:creationId xmlns:p14="http://schemas.microsoft.com/office/powerpoint/2010/main" val="297176838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pPr defTabSz="685800">
              <a:defRPr/>
            </a:pPr>
            <a:fld id="{116AD72B-54FC-4D14-9DF5-069D036F26C6}" type="datetimeFigureOut">
              <a:rPr lang="id-ID" smtClean="0">
                <a:solidFill>
                  <a:prstClr val="black">
                    <a:tint val="75000"/>
                  </a:prstClr>
                </a:solidFill>
              </a:rPr>
              <a:pPr defTabSz="685800">
                <a:defRPr/>
              </a:pPr>
              <a:t>11/07/2022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685800">
              <a:defRPr/>
            </a:pPr>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defRPr/>
            </a:pPr>
            <a:fld id="{96A857A9-C1F5-42F5-A50E-C38E39FC719C}" type="slidenum">
              <a:rPr lang="id-ID" smtClean="0">
                <a:solidFill>
                  <a:prstClr val="black">
                    <a:tint val="75000"/>
                  </a:prstClr>
                </a:solidFill>
              </a:rPr>
              <a:pPr defTabSz="685800">
                <a:defRPr/>
              </a:pPr>
              <a:t>‹#›</a:t>
            </a:fld>
            <a:endParaRPr lang="id-ID">
              <a:solidFill>
                <a:prstClr val="black">
                  <a:tint val="75000"/>
                </a:prstClr>
              </a:solidFill>
            </a:endParaRPr>
          </a:p>
        </p:txBody>
      </p:sp>
    </p:spTree>
    <p:extLst>
      <p:ext uri="{BB962C8B-B14F-4D97-AF65-F5344CB8AC3E}">
        <p14:creationId xmlns:p14="http://schemas.microsoft.com/office/powerpoint/2010/main" val="234336990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smtClean="0"/>
              <a:t>Click to edit Master title style</a:t>
            </a:r>
            <a:endParaRPr lang="id-ID"/>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defRPr/>
            </a:pPr>
            <a:fld id="{116AD72B-54FC-4D14-9DF5-069D036F26C6}" type="datetimeFigureOut">
              <a:rPr lang="id-ID" smtClean="0">
                <a:solidFill>
                  <a:prstClr val="black">
                    <a:tint val="75000"/>
                  </a:prstClr>
                </a:solidFill>
              </a:rPr>
              <a:pPr defTabSz="685800">
                <a:defRPr/>
              </a:pPr>
              <a:t>11/07/2022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685800">
              <a:defRPr/>
            </a:pPr>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defRPr/>
            </a:pPr>
            <a:fld id="{96A857A9-C1F5-42F5-A50E-C38E39FC719C}" type="slidenum">
              <a:rPr lang="id-ID" smtClean="0">
                <a:solidFill>
                  <a:prstClr val="black">
                    <a:tint val="75000"/>
                  </a:prstClr>
                </a:solidFill>
              </a:rPr>
              <a:pPr defTabSz="685800">
                <a:defRPr/>
              </a:pPr>
              <a:t>‹#›</a:t>
            </a:fld>
            <a:endParaRPr lang="id-ID">
              <a:solidFill>
                <a:prstClr val="black">
                  <a:tint val="75000"/>
                </a:prstClr>
              </a:solidFill>
            </a:endParaRPr>
          </a:p>
        </p:txBody>
      </p:sp>
    </p:spTree>
    <p:extLst>
      <p:ext uri="{BB962C8B-B14F-4D97-AF65-F5344CB8AC3E}">
        <p14:creationId xmlns:p14="http://schemas.microsoft.com/office/powerpoint/2010/main" val="1610461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Date Placeholder 4"/>
          <p:cNvSpPr>
            <a:spLocks noGrp="1"/>
          </p:cNvSpPr>
          <p:nvPr>
            <p:ph type="dt" sz="half" idx="10"/>
          </p:nvPr>
        </p:nvSpPr>
        <p:spPr/>
        <p:txBody>
          <a:bodyPr/>
          <a:lstStyle/>
          <a:p>
            <a:pPr defTabSz="685800">
              <a:defRPr/>
            </a:pPr>
            <a:fld id="{116AD72B-54FC-4D14-9DF5-069D036F26C6}" type="datetimeFigureOut">
              <a:rPr lang="id-ID" smtClean="0">
                <a:solidFill>
                  <a:prstClr val="black">
                    <a:tint val="75000"/>
                  </a:prstClr>
                </a:solidFill>
              </a:rPr>
              <a:pPr defTabSz="685800">
                <a:defRPr/>
              </a:pPr>
              <a:t>11/07/2022</a:t>
            </a:fld>
            <a:endParaRPr lang="id-ID">
              <a:solidFill>
                <a:prstClr val="black">
                  <a:tint val="75000"/>
                </a:prstClr>
              </a:solidFill>
            </a:endParaRPr>
          </a:p>
        </p:txBody>
      </p:sp>
      <p:sp>
        <p:nvSpPr>
          <p:cNvPr id="6" name="Footer Placeholder 5"/>
          <p:cNvSpPr>
            <a:spLocks noGrp="1"/>
          </p:cNvSpPr>
          <p:nvPr>
            <p:ph type="ftr" sz="quarter" idx="11"/>
          </p:nvPr>
        </p:nvSpPr>
        <p:spPr/>
        <p:txBody>
          <a:bodyPr/>
          <a:lstStyle/>
          <a:p>
            <a:pPr defTabSz="685800">
              <a:defRPr/>
            </a:pPr>
            <a:endParaRPr lang="id-ID">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defRPr/>
            </a:pPr>
            <a:fld id="{96A857A9-C1F5-42F5-A50E-C38E39FC719C}" type="slidenum">
              <a:rPr lang="id-ID" smtClean="0">
                <a:solidFill>
                  <a:prstClr val="black">
                    <a:tint val="75000"/>
                  </a:prstClr>
                </a:solidFill>
              </a:rPr>
              <a:pPr defTabSz="685800">
                <a:defRPr/>
              </a:pPr>
              <a:t>‹#›</a:t>
            </a:fld>
            <a:endParaRPr lang="id-ID">
              <a:solidFill>
                <a:prstClr val="black">
                  <a:tint val="75000"/>
                </a:prstClr>
              </a:solidFill>
            </a:endParaRPr>
          </a:p>
        </p:txBody>
      </p:sp>
    </p:spTree>
    <p:extLst>
      <p:ext uri="{BB962C8B-B14F-4D97-AF65-F5344CB8AC3E}">
        <p14:creationId xmlns:p14="http://schemas.microsoft.com/office/powerpoint/2010/main" val="306629382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id-ID"/>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7" name="Date Placeholder 6"/>
          <p:cNvSpPr>
            <a:spLocks noGrp="1"/>
          </p:cNvSpPr>
          <p:nvPr>
            <p:ph type="dt" sz="half" idx="10"/>
          </p:nvPr>
        </p:nvSpPr>
        <p:spPr/>
        <p:txBody>
          <a:bodyPr/>
          <a:lstStyle/>
          <a:p>
            <a:pPr defTabSz="685800">
              <a:defRPr/>
            </a:pPr>
            <a:fld id="{116AD72B-54FC-4D14-9DF5-069D036F26C6}" type="datetimeFigureOut">
              <a:rPr lang="id-ID" smtClean="0">
                <a:solidFill>
                  <a:prstClr val="black">
                    <a:tint val="75000"/>
                  </a:prstClr>
                </a:solidFill>
              </a:rPr>
              <a:pPr defTabSz="685800">
                <a:defRPr/>
              </a:pPr>
              <a:t>11/07/2022</a:t>
            </a:fld>
            <a:endParaRPr lang="id-ID">
              <a:solidFill>
                <a:prstClr val="black">
                  <a:tint val="75000"/>
                </a:prstClr>
              </a:solidFill>
            </a:endParaRPr>
          </a:p>
        </p:txBody>
      </p:sp>
      <p:sp>
        <p:nvSpPr>
          <p:cNvPr id="8" name="Footer Placeholder 7"/>
          <p:cNvSpPr>
            <a:spLocks noGrp="1"/>
          </p:cNvSpPr>
          <p:nvPr>
            <p:ph type="ftr" sz="quarter" idx="11"/>
          </p:nvPr>
        </p:nvSpPr>
        <p:spPr/>
        <p:txBody>
          <a:bodyPr/>
          <a:lstStyle/>
          <a:p>
            <a:pPr defTabSz="685800">
              <a:defRPr/>
            </a:pPr>
            <a:endParaRPr lang="id-ID">
              <a:solidFill>
                <a:prstClr val="black">
                  <a:tint val="75000"/>
                </a:prstClr>
              </a:solidFill>
            </a:endParaRPr>
          </a:p>
        </p:txBody>
      </p:sp>
      <p:sp>
        <p:nvSpPr>
          <p:cNvPr id="9" name="Slide Number Placeholder 8"/>
          <p:cNvSpPr>
            <a:spLocks noGrp="1"/>
          </p:cNvSpPr>
          <p:nvPr>
            <p:ph type="sldNum" sz="quarter" idx="12"/>
          </p:nvPr>
        </p:nvSpPr>
        <p:spPr/>
        <p:txBody>
          <a:bodyPr/>
          <a:lstStyle/>
          <a:p>
            <a:pPr defTabSz="685800">
              <a:defRPr/>
            </a:pPr>
            <a:fld id="{96A857A9-C1F5-42F5-A50E-C38E39FC719C}" type="slidenum">
              <a:rPr lang="id-ID" smtClean="0">
                <a:solidFill>
                  <a:prstClr val="black">
                    <a:tint val="75000"/>
                  </a:prstClr>
                </a:solidFill>
              </a:rPr>
              <a:pPr defTabSz="685800">
                <a:defRPr/>
              </a:pPr>
              <a:t>‹#›</a:t>
            </a:fld>
            <a:endParaRPr lang="id-ID">
              <a:solidFill>
                <a:prstClr val="black">
                  <a:tint val="75000"/>
                </a:prstClr>
              </a:solidFill>
            </a:endParaRPr>
          </a:p>
        </p:txBody>
      </p:sp>
    </p:spTree>
    <p:extLst>
      <p:ext uri="{BB962C8B-B14F-4D97-AF65-F5344CB8AC3E}">
        <p14:creationId xmlns:p14="http://schemas.microsoft.com/office/powerpoint/2010/main" val="39630779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id-ID"/>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7" name="Date Placeholder 6"/>
          <p:cNvSpPr>
            <a:spLocks noGrp="1"/>
          </p:cNvSpPr>
          <p:nvPr>
            <p:ph type="dt" sz="half" idx="10"/>
          </p:nvPr>
        </p:nvSpPr>
        <p:spPr/>
        <p:txBody>
          <a:bodyPr/>
          <a:lstStyle/>
          <a:p>
            <a:fld id="{EA530C2B-930A-4D05-9332-2BCD877291CD}" type="datetimeFigureOut">
              <a:rPr lang="id-ID" smtClean="0"/>
              <a:t>11/07/2022</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9EF3C71E-0B85-4318-8DB8-C2FD3C92F425}" type="slidenum">
              <a:rPr lang="id-ID" smtClean="0"/>
              <a:t>‹#›</a:t>
            </a:fld>
            <a:endParaRPr lang="id-ID"/>
          </a:p>
        </p:txBody>
      </p:sp>
    </p:spTree>
    <p:extLst>
      <p:ext uri="{BB962C8B-B14F-4D97-AF65-F5344CB8AC3E}">
        <p14:creationId xmlns:p14="http://schemas.microsoft.com/office/powerpoint/2010/main" val="107799797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Date Placeholder 2"/>
          <p:cNvSpPr>
            <a:spLocks noGrp="1"/>
          </p:cNvSpPr>
          <p:nvPr>
            <p:ph type="dt" sz="half" idx="10"/>
          </p:nvPr>
        </p:nvSpPr>
        <p:spPr/>
        <p:txBody>
          <a:bodyPr/>
          <a:lstStyle/>
          <a:p>
            <a:pPr defTabSz="685800">
              <a:defRPr/>
            </a:pPr>
            <a:fld id="{116AD72B-54FC-4D14-9DF5-069D036F26C6}" type="datetimeFigureOut">
              <a:rPr lang="id-ID" smtClean="0">
                <a:solidFill>
                  <a:prstClr val="black">
                    <a:tint val="75000"/>
                  </a:prstClr>
                </a:solidFill>
              </a:rPr>
              <a:pPr defTabSz="685800">
                <a:defRPr/>
              </a:pPr>
              <a:t>11/07/2022</a:t>
            </a:fld>
            <a:endParaRPr lang="id-ID">
              <a:solidFill>
                <a:prstClr val="black">
                  <a:tint val="75000"/>
                </a:prstClr>
              </a:solidFill>
            </a:endParaRPr>
          </a:p>
        </p:txBody>
      </p:sp>
      <p:sp>
        <p:nvSpPr>
          <p:cNvPr id="4" name="Footer Placeholder 3"/>
          <p:cNvSpPr>
            <a:spLocks noGrp="1"/>
          </p:cNvSpPr>
          <p:nvPr>
            <p:ph type="ftr" sz="quarter" idx="11"/>
          </p:nvPr>
        </p:nvSpPr>
        <p:spPr/>
        <p:txBody>
          <a:bodyPr/>
          <a:lstStyle/>
          <a:p>
            <a:pPr defTabSz="685800">
              <a:defRPr/>
            </a:pPr>
            <a:endParaRPr lang="id-ID">
              <a:solidFill>
                <a:prstClr val="black">
                  <a:tint val="75000"/>
                </a:prstClr>
              </a:solidFill>
            </a:endParaRPr>
          </a:p>
        </p:txBody>
      </p:sp>
      <p:sp>
        <p:nvSpPr>
          <p:cNvPr id="5" name="Slide Number Placeholder 4"/>
          <p:cNvSpPr>
            <a:spLocks noGrp="1"/>
          </p:cNvSpPr>
          <p:nvPr>
            <p:ph type="sldNum" sz="quarter" idx="12"/>
          </p:nvPr>
        </p:nvSpPr>
        <p:spPr/>
        <p:txBody>
          <a:bodyPr/>
          <a:lstStyle/>
          <a:p>
            <a:pPr defTabSz="685800">
              <a:defRPr/>
            </a:pPr>
            <a:fld id="{96A857A9-C1F5-42F5-A50E-C38E39FC719C}" type="slidenum">
              <a:rPr lang="id-ID" smtClean="0">
                <a:solidFill>
                  <a:prstClr val="black">
                    <a:tint val="75000"/>
                  </a:prstClr>
                </a:solidFill>
              </a:rPr>
              <a:pPr defTabSz="685800">
                <a:defRPr/>
              </a:pPr>
              <a:t>‹#›</a:t>
            </a:fld>
            <a:endParaRPr lang="id-ID">
              <a:solidFill>
                <a:prstClr val="black">
                  <a:tint val="75000"/>
                </a:prstClr>
              </a:solidFill>
            </a:endParaRPr>
          </a:p>
        </p:txBody>
      </p:sp>
    </p:spTree>
    <p:extLst>
      <p:ext uri="{BB962C8B-B14F-4D97-AF65-F5344CB8AC3E}">
        <p14:creationId xmlns:p14="http://schemas.microsoft.com/office/powerpoint/2010/main" val="399042342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defRPr/>
            </a:pPr>
            <a:fld id="{116AD72B-54FC-4D14-9DF5-069D036F26C6}" type="datetimeFigureOut">
              <a:rPr lang="id-ID" smtClean="0">
                <a:solidFill>
                  <a:prstClr val="black">
                    <a:tint val="75000"/>
                  </a:prstClr>
                </a:solidFill>
              </a:rPr>
              <a:pPr defTabSz="685800">
                <a:defRPr/>
              </a:pPr>
              <a:t>11/07/2022</a:t>
            </a:fld>
            <a:endParaRPr lang="id-ID">
              <a:solidFill>
                <a:prstClr val="black">
                  <a:tint val="75000"/>
                </a:prstClr>
              </a:solidFill>
            </a:endParaRPr>
          </a:p>
        </p:txBody>
      </p:sp>
      <p:sp>
        <p:nvSpPr>
          <p:cNvPr id="3" name="Footer Placeholder 2"/>
          <p:cNvSpPr>
            <a:spLocks noGrp="1"/>
          </p:cNvSpPr>
          <p:nvPr>
            <p:ph type="ftr" sz="quarter" idx="11"/>
          </p:nvPr>
        </p:nvSpPr>
        <p:spPr/>
        <p:txBody>
          <a:bodyPr/>
          <a:lstStyle/>
          <a:p>
            <a:pPr defTabSz="685800">
              <a:defRPr/>
            </a:pPr>
            <a:endParaRPr lang="id-ID">
              <a:solidFill>
                <a:prstClr val="black">
                  <a:tint val="75000"/>
                </a:prstClr>
              </a:solidFill>
            </a:endParaRPr>
          </a:p>
        </p:txBody>
      </p:sp>
      <p:sp>
        <p:nvSpPr>
          <p:cNvPr id="4" name="Slide Number Placeholder 3"/>
          <p:cNvSpPr>
            <a:spLocks noGrp="1"/>
          </p:cNvSpPr>
          <p:nvPr>
            <p:ph type="sldNum" sz="quarter" idx="12"/>
          </p:nvPr>
        </p:nvSpPr>
        <p:spPr/>
        <p:txBody>
          <a:bodyPr/>
          <a:lstStyle/>
          <a:p>
            <a:pPr defTabSz="685800">
              <a:defRPr/>
            </a:pPr>
            <a:fld id="{96A857A9-C1F5-42F5-A50E-C38E39FC719C}" type="slidenum">
              <a:rPr lang="id-ID" smtClean="0">
                <a:solidFill>
                  <a:prstClr val="black">
                    <a:tint val="75000"/>
                  </a:prstClr>
                </a:solidFill>
              </a:rPr>
              <a:pPr defTabSz="685800">
                <a:defRPr/>
              </a:pPr>
              <a:t>‹#›</a:t>
            </a:fld>
            <a:endParaRPr lang="id-ID">
              <a:solidFill>
                <a:prstClr val="black">
                  <a:tint val="75000"/>
                </a:prstClr>
              </a:solidFill>
            </a:endParaRPr>
          </a:p>
        </p:txBody>
      </p:sp>
    </p:spTree>
    <p:extLst>
      <p:ext uri="{BB962C8B-B14F-4D97-AF65-F5344CB8AC3E}">
        <p14:creationId xmlns:p14="http://schemas.microsoft.com/office/powerpoint/2010/main" val="240477498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smtClean="0"/>
              <a:t>Click to edit Master title style</a:t>
            </a:r>
            <a:endParaRPr lang="id-ID"/>
          </a:p>
        </p:txBody>
      </p:sp>
      <p:sp>
        <p:nvSpPr>
          <p:cNvPr id="3" name="Content Placeholder 2"/>
          <p:cNvSpPr>
            <a:spLocks noGrp="1"/>
          </p:cNvSpPr>
          <p:nvPr>
            <p:ph idx="1"/>
          </p:nvPr>
        </p:nvSpPr>
        <p:spPr>
          <a:xfrm>
            <a:off x="3575050" y="204789"/>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defRPr/>
            </a:pPr>
            <a:fld id="{116AD72B-54FC-4D14-9DF5-069D036F26C6}" type="datetimeFigureOut">
              <a:rPr lang="id-ID" smtClean="0">
                <a:solidFill>
                  <a:prstClr val="black">
                    <a:tint val="75000"/>
                  </a:prstClr>
                </a:solidFill>
              </a:rPr>
              <a:pPr defTabSz="685800">
                <a:defRPr/>
              </a:pPr>
              <a:t>11/07/2022</a:t>
            </a:fld>
            <a:endParaRPr lang="id-ID">
              <a:solidFill>
                <a:prstClr val="black">
                  <a:tint val="75000"/>
                </a:prstClr>
              </a:solidFill>
            </a:endParaRPr>
          </a:p>
        </p:txBody>
      </p:sp>
      <p:sp>
        <p:nvSpPr>
          <p:cNvPr id="6" name="Footer Placeholder 5"/>
          <p:cNvSpPr>
            <a:spLocks noGrp="1"/>
          </p:cNvSpPr>
          <p:nvPr>
            <p:ph type="ftr" sz="quarter" idx="11"/>
          </p:nvPr>
        </p:nvSpPr>
        <p:spPr/>
        <p:txBody>
          <a:bodyPr/>
          <a:lstStyle/>
          <a:p>
            <a:pPr defTabSz="685800">
              <a:defRPr/>
            </a:pPr>
            <a:endParaRPr lang="id-ID">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defRPr/>
            </a:pPr>
            <a:fld id="{96A857A9-C1F5-42F5-A50E-C38E39FC719C}" type="slidenum">
              <a:rPr lang="id-ID" smtClean="0">
                <a:solidFill>
                  <a:prstClr val="black">
                    <a:tint val="75000"/>
                  </a:prstClr>
                </a:solidFill>
              </a:rPr>
              <a:pPr defTabSz="685800">
                <a:defRPr/>
              </a:pPr>
              <a:t>‹#›</a:t>
            </a:fld>
            <a:endParaRPr lang="id-ID">
              <a:solidFill>
                <a:prstClr val="black">
                  <a:tint val="75000"/>
                </a:prstClr>
              </a:solidFill>
            </a:endParaRPr>
          </a:p>
        </p:txBody>
      </p:sp>
    </p:spTree>
    <p:extLst>
      <p:ext uri="{BB962C8B-B14F-4D97-AF65-F5344CB8AC3E}">
        <p14:creationId xmlns:p14="http://schemas.microsoft.com/office/powerpoint/2010/main" val="224060277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smtClean="0"/>
              <a:t>Click to edit Master title style</a:t>
            </a:r>
            <a:endParaRPr lang="id-ID"/>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id-ID"/>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defRPr/>
            </a:pPr>
            <a:fld id="{116AD72B-54FC-4D14-9DF5-069D036F26C6}" type="datetimeFigureOut">
              <a:rPr lang="id-ID" smtClean="0">
                <a:solidFill>
                  <a:prstClr val="black">
                    <a:tint val="75000"/>
                  </a:prstClr>
                </a:solidFill>
              </a:rPr>
              <a:pPr defTabSz="685800">
                <a:defRPr/>
              </a:pPr>
              <a:t>11/07/2022</a:t>
            </a:fld>
            <a:endParaRPr lang="id-ID">
              <a:solidFill>
                <a:prstClr val="black">
                  <a:tint val="75000"/>
                </a:prstClr>
              </a:solidFill>
            </a:endParaRPr>
          </a:p>
        </p:txBody>
      </p:sp>
      <p:sp>
        <p:nvSpPr>
          <p:cNvPr id="6" name="Footer Placeholder 5"/>
          <p:cNvSpPr>
            <a:spLocks noGrp="1"/>
          </p:cNvSpPr>
          <p:nvPr>
            <p:ph type="ftr" sz="quarter" idx="11"/>
          </p:nvPr>
        </p:nvSpPr>
        <p:spPr/>
        <p:txBody>
          <a:bodyPr/>
          <a:lstStyle/>
          <a:p>
            <a:pPr defTabSz="685800">
              <a:defRPr/>
            </a:pPr>
            <a:endParaRPr lang="id-ID">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defRPr/>
            </a:pPr>
            <a:fld id="{96A857A9-C1F5-42F5-A50E-C38E39FC719C}" type="slidenum">
              <a:rPr lang="id-ID" smtClean="0">
                <a:solidFill>
                  <a:prstClr val="black">
                    <a:tint val="75000"/>
                  </a:prstClr>
                </a:solidFill>
              </a:rPr>
              <a:pPr defTabSz="685800">
                <a:defRPr/>
              </a:pPr>
              <a:t>‹#›</a:t>
            </a:fld>
            <a:endParaRPr lang="id-ID">
              <a:solidFill>
                <a:prstClr val="black">
                  <a:tint val="75000"/>
                </a:prstClr>
              </a:solidFill>
            </a:endParaRPr>
          </a:p>
        </p:txBody>
      </p:sp>
    </p:spTree>
    <p:extLst>
      <p:ext uri="{BB962C8B-B14F-4D97-AF65-F5344CB8AC3E}">
        <p14:creationId xmlns:p14="http://schemas.microsoft.com/office/powerpoint/2010/main" val="406752496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pPr defTabSz="685800">
              <a:defRPr/>
            </a:pPr>
            <a:fld id="{116AD72B-54FC-4D14-9DF5-069D036F26C6}" type="datetimeFigureOut">
              <a:rPr lang="id-ID" smtClean="0">
                <a:solidFill>
                  <a:prstClr val="black">
                    <a:tint val="75000"/>
                  </a:prstClr>
                </a:solidFill>
              </a:rPr>
              <a:pPr defTabSz="685800">
                <a:defRPr/>
              </a:pPr>
              <a:t>11/07/2022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685800">
              <a:defRPr/>
            </a:pPr>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defRPr/>
            </a:pPr>
            <a:fld id="{96A857A9-C1F5-42F5-A50E-C38E39FC719C}" type="slidenum">
              <a:rPr lang="id-ID" smtClean="0">
                <a:solidFill>
                  <a:prstClr val="black">
                    <a:tint val="75000"/>
                  </a:prstClr>
                </a:solidFill>
              </a:rPr>
              <a:pPr defTabSz="685800">
                <a:defRPr/>
              </a:pPr>
              <a:t>‹#›</a:t>
            </a:fld>
            <a:endParaRPr lang="id-ID">
              <a:solidFill>
                <a:prstClr val="black">
                  <a:tint val="75000"/>
                </a:prstClr>
              </a:solidFill>
            </a:endParaRPr>
          </a:p>
        </p:txBody>
      </p:sp>
    </p:spTree>
    <p:extLst>
      <p:ext uri="{BB962C8B-B14F-4D97-AF65-F5344CB8AC3E}">
        <p14:creationId xmlns:p14="http://schemas.microsoft.com/office/powerpoint/2010/main" val="19319668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smtClean="0"/>
              <a:t>Click to edit Master title style</a:t>
            </a:r>
            <a:endParaRPr lang="id-ID"/>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pPr defTabSz="685800">
              <a:defRPr/>
            </a:pPr>
            <a:fld id="{116AD72B-54FC-4D14-9DF5-069D036F26C6}" type="datetimeFigureOut">
              <a:rPr lang="id-ID" smtClean="0">
                <a:solidFill>
                  <a:prstClr val="black">
                    <a:tint val="75000"/>
                  </a:prstClr>
                </a:solidFill>
              </a:rPr>
              <a:pPr defTabSz="685800">
                <a:defRPr/>
              </a:pPr>
              <a:t>11/07/2022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685800">
              <a:defRPr/>
            </a:pPr>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defRPr/>
            </a:pPr>
            <a:fld id="{96A857A9-C1F5-42F5-A50E-C38E39FC719C}" type="slidenum">
              <a:rPr lang="id-ID" smtClean="0">
                <a:solidFill>
                  <a:prstClr val="black">
                    <a:tint val="75000"/>
                  </a:prstClr>
                </a:solidFill>
              </a:rPr>
              <a:pPr defTabSz="685800">
                <a:defRPr/>
              </a:pPr>
              <a:t>‹#›</a:t>
            </a:fld>
            <a:endParaRPr lang="id-ID">
              <a:solidFill>
                <a:prstClr val="black">
                  <a:tint val="75000"/>
                </a:prstClr>
              </a:solidFill>
            </a:endParaRPr>
          </a:p>
        </p:txBody>
      </p:sp>
    </p:spTree>
    <p:extLst>
      <p:ext uri="{BB962C8B-B14F-4D97-AF65-F5344CB8AC3E}">
        <p14:creationId xmlns:p14="http://schemas.microsoft.com/office/powerpoint/2010/main" val="396823526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smtClean="0"/>
              <a:t>Click to edit Master title style</a:t>
            </a:r>
            <a:endParaRPr lang="id-ID"/>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id-ID"/>
          </a:p>
        </p:txBody>
      </p:sp>
      <p:sp>
        <p:nvSpPr>
          <p:cNvPr id="4" name="Date Placeholder 3"/>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11/07/2022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269429005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11/07/2022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420896729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smtClean="0"/>
              <a:t>Click to edit Master title style</a:t>
            </a:r>
            <a:endParaRPr lang="id-ID"/>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11/07/2022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389115760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Date Placeholder 4"/>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11/07/2022</a:t>
            </a:fld>
            <a:endParaRPr lang="id-ID">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id-ID">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32854723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Date Placeholder 2"/>
          <p:cNvSpPr>
            <a:spLocks noGrp="1"/>
          </p:cNvSpPr>
          <p:nvPr>
            <p:ph type="dt" sz="half" idx="10"/>
          </p:nvPr>
        </p:nvSpPr>
        <p:spPr/>
        <p:txBody>
          <a:bodyPr/>
          <a:lstStyle/>
          <a:p>
            <a:fld id="{EA530C2B-930A-4D05-9332-2BCD877291CD}" type="datetimeFigureOut">
              <a:rPr lang="id-ID" smtClean="0"/>
              <a:t>11/07/2022</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9EF3C71E-0B85-4318-8DB8-C2FD3C92F425}" type="slidenum">
              <a:rPr lang="id-ID" smtClean="0"/>
              <a:t>‹#›</a:t>
            </a:fld>
            <a:endParaRPr lang="id-ID"/>
          </a:p>
        </p:txBody>
      </p:sp>
    </p:spTree>
    <p:extLst>
      <p:ext uri="{BB962C8B-B14F-4D97-AF65-F5344CB8AC3E}">
        <p14:creationId xmlns:p14="http://schemas.microsoft.com/office/powerpoint/2010/main" val="49646151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id-ID"/>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7" name="Date Placeholder 6"/>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11/07/2022</a:t>
            </a:fld>
            <a:endParaRPr lang="id-ID">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id-ID">
              <a:solidFill>
                <a:prstClr val="black">
                  <a:tint val="75000"/>
                </a:prstClr>
              </a:solidFill>
            </a:endParaRPr>
          </a:p>
        </p:txBody>
      </p:sp>
      <p:sp>
        <p:nvSpPr>
          <p:cNvPr id="9" name="Slide Number Placeholder 8"/>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7861616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Date Placeholder 2"/>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11/07/2022</a:t>
            </a:fld>
            <a:endParaRPr lang="id-ID">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id-ID">
              <a:solidFill>
                <a:prstClr val="black">
                  <a:tint val="75000"/>
                </a:prstClr>
              </a:solidFill>
            </a:endParaRPr>
          </a:p>
        </p:txBody>
      </p:sp>
      <p:sp>
        <p:nvSpPr>
          <p:cNvPr id="5" name="Slide Number Placeholder 4"/>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40377289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11/07/2022</a:t>
            </a:fld>
            <a:endParaRPr lang="id-ID">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id-ID">
              <a:solidFill>
                <a:prstClr val="black">
                  <a:tint val="75000"/>
                </a:prstClr>
              </a:solidFill>
            </a:endParaRPr>
          </a:p>
        </p:txBody>
      </p:sp>
      <p:sp>
        <p:nvSpPr>
          <p:cNvPr id="4" name="Slide Number Placeholder 3"/>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222208604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smtClean="0"/>
              <a:t>Click to edit Master title style</a:t>
            </a:r>
            <a:endParaRPr lang="id-ID"/>
          </a:p>
        </p:txBody>
      </p:sp>
      <p:sp>
        <p:nvSpPr>
          <p:cNvPr id="3" name="Content Placeholder 2"/>
          <p:cNvSpPr>
            <a:spLocks noGrp="1"/>
          </p:cNvSpPr>
          <p:nvPr>
            <p:ph idx="1"/>
          </p:nvPr>
        </p:nvSpPr>
        <p:spPr>
          <a:xfrm>
            <a:off x="3575050" y="204789"/>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11/07/2022</a:t>
            </a:fld>
            <a:endParaRPr lang="id-ID">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id-ID">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369899594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smtClean="0"/>
              <a:t>Click to edit Master title style</a:t>
            </a:r>
            <a:endParaRPr lang="id-ID"/>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id-ID"/>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11/07/2022</a:t>
            </a:fld>
            <a:endParaRPr lang="id-ID">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id-ID">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296981697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11/07/2022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259794048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smtClean="0"/>
              <a:t>Click to edit Master title style</a:t>
            </a:r>
            <a:endParaRPr lang="id-ID"/>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11/07/2022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233056162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84018644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319676714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6851818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A530C2B-930A-4D05-9332-2BCD877291CD}" type="datetimeFigureOut">
              <a:rPr lang="id-ID" smtClean="0"/>
              <a:t>11/07/2022</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9EF3C71E-0B85-4318-8DB8-C2FD3C92F425}" type="slidenum">
              <a:rPr lang="id-ID" smtClean="0"/>
              <a:t>‹#›</a:t>
            </a:fld>
            <a:endParaRPr lang="id-ID"/>
          </a:p>
        </p:txBody>
      </p:sp>
    </p:spTree>
    <p:extLst>
      <p:ext uri="{BB962C8B-B14F-4D97-AF65-F5344CB8AC3E}">
        <p14:creationId xmlns:p14="http://schemas.microsoft.com/office/powerpoint/2010/main" val="356381157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369219"/>
            <a:ext cx="3886200" cy="3263504"/>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369219"/>
            <a:ext cx="3886200" cy="3263504"/>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12506448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44811005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45020893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4763771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321721075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6174139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389137753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54224847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323735671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9624301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id-ID"/>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A530C2B-930A-4D05-9332-2BCD877291CD}" type="datetimeFigureOut">
              <a:rPr lang="id-ID" smtClean="0"/>
              <a:t>11/07/2022</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9EF3C71E-0B85-4318-8DB8-C2FD3C92F425}" type="slidenum">
              <a:rPr lang="id-ID" smtClean="0"/>
              <a:t>‹#›</a:t>
            </a:fld>
            <a:endParaRPr lang="id-ID"/>
          </a:p>
        </p:txBody>
      </p:sp>
    </p:spTree>
    <p:extLst>
      <p:ext uri="{BB962C8B-B14F-4D97-AF65-F5344CB8AC3E}">
        <p14:creationId xmlns:p14="http://schemas.microsoft.com/office/powerpoint/2010/main" val="294185429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85549430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369219"/>
            <a:ext cx="3886200" cy="3263504"/>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369219"/>
            <a:ext cx="3886200" cy="3263504"/>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35054333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15979599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70547528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84730380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96746169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33315681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425169327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392526157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smtClean="0"/>
              <a:t>Click to edit Master title style</a:t>
            </a:r>
            <a:endParaRPr lang="id-ID"/>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id-ID"/>
          </a:p>
        </p:txBody>
      </p:sp>
      <p:sp>
        <p:nvSpPr>
          <p:cNvPr id="4" name="Date Placeholder 3"/>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11/07/2022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41367951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id-ID"/>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A530C2B-930A-4D05-9332-2BCD877291CD}" type="datetimeFigureOut">
              <a:rPr lang="id-ID" smtClean="0"/>
              <a:t>11/07/2022</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9EF3C71E-0B85-4318-8DB8-C2FD3C92F425}" type="slidenum">
              <a:rPr lang="id-ID" smtClean="0"/>
              <a:t>‹#›</a:t>
            </a:fld>
            <a:endParaRPr lang="id-ID"/>
          </a:p>
        </p:txBody>
      </p:sp>
    </p:spTree>
    <p:extLst>
      <p:ext uri="{BB962C8B-B14F-4D97-AF65-F5344CB8AC3E}">
        <p14:creationId xmlns:p14="http://schemas.microsoft.com/office/powerpoint/2010/main" val="257671825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11/07/2022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170053736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smtClean="0"/>
              <a:t>Click to edit Master title style</a:t>
            </a:r>
            <a:endParaRPr lang="id-ID"/>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11/07/2022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198055565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Date Placeholder 4"/>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11/07/2022</a:t>
            </a:fld>
            <a:endParaRPr lang="id-ID">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id-ID">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361247371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id-ID"/>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7" name="Date Placeholder 6"/>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11/07/2022</a:t>
            </a:fld>
            <a:endParaRPr lang="id-ID">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id-ID">
              <a:solidFill>
                <a:prstClr val="black">
                  <a:tint val="75000"/>
                </a:prstClr>
              </a:solidFill>
            </a:endParaRPr>
          </a:p>
        </p:txBody>
      </p:sp>
      <p:sp>
        <p:nvSpPr>
          <p:cNvPr id="9" name="Slide Number Placeholder 8"/>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3961733866"/>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Date Placeholder 2"/>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11/07/2022</a:t>
            </a:fld>
            <a:endParaRPr lang="id-ID">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id-ID">
              <a:solidFill>
                <a:prstClr val="black">
                  <a:tint val="75000"/>
                </a:prstClr>
              </a:solidFill>
            </a:endParaRPr>
          </a:p>
        </p:txBody>
      </p:sp>
      <p:sp>
        <p:nvSpPr>
          <p:cNvPr id="5" name="Slide Number Placeholder 4"/>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399649517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11/07/2022</a:t>
            </a:fld>
            <a:endParaRPr lang="id-ID">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id-ID">
              <a:solidFill>
                <a:prstClr val="black">
                  <a:tint val="75000"/>
                </a:prstClr>
              </a:solidFill>
            </a:endParaRPr>
          </a:p>
        </p:txBody>
      </p:sp>
      <p:sp>
        <p:nvSpPr>
          <p:cNvPr id="4" name="Slide Number Placeholder 3"/>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246090343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smtClean="0"/>
              <a:t>Click to edit Master title style</a:t>
            </a:r>
            <a:endParaRPr lang="id-ID"/>
          </a:p>
        </p:txBody>
      </p:sp>
      <p:sp>
        <p:nvSpPr>
          <p:cNvPr id="3" name="Content Placeholder 2"/>
          <p:cNvSpPr>
            <a:spLocks noGrp="1"/>
          </p:cNvSpPr>
          <p:nvPr>
            <p:ph idx="1"/>
          </p:nvPr>
        </p:nvSpPr>
        <p:spPr>
          <a:xfrm>
            <a:off x="3575050" y="204789"/>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11/07/2022</a:t>
            </a:fld>
            <a:endParaRPr lang="id-ID">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id-ID">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92613836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smtClean="0"/>
              <a:t>Click to edit Master title style</a:t>
            </a:r>
            <a:endParaRPr lang="id-ID"/>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id-ID"/>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11/07/2022</a:t>
            </a:fld>
            <a:endParaRPr lang="id-ID">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id-ID">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301510858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11/07/2022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3273476175"/>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smtClean="0"/>
              <a:t>Click to edit Master title style</a:t>
            </a:r>
            <a:endParaRPr lang="id-ID"/>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11/07/2022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23473277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en-US" smtClean="0"/>
              <a:t>Click to edit Master title style</a:t>
            </a:r>
            <a:endParaRPr lang="id-ID"/>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EA530C2B-930A-4D05-9332-2BCD877291CD}" type="datetimeFigureOut">
              <a:rPr lang="id-ID" smtClean="0"/>
              <a:t>11/07/2022</a:t>
            </a:fld>
            <a:endParaRPr lang="id-ID"/>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d-ID"/>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9EF3C71E-0B85-4318-8DB8-C2FD3C92F425}" type="slidenum">
              <a:rPr lang="id-ID" smtClean="0"/>
              <a:t>‹#›</a:t>
            </a:fld>
            <a:endParaRPr lang="id-ID"/>
          </a:p>
        </p:txBody>
      </p:sp>
    </p:spTree>
    <p:extLst>
      <p:ext uri="{BB962C8B-B14F-4D97-AF65-F5344CB8AC3E}">
        <p14:creationId xmlns:p14="http://schemas.microsoft.com/office/powerpoint/2010/main" val="11963109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endParaRPr 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170576320"/>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rgbClr val="FFF3DD"/>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fld id="{AD59200D-9CBA-48AB-BE33-DD7F3A6020FD}"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endParaRPr 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fld id="{E82A6E6B-C623-4C36-A5D1-5F02E5AEC0D2}"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807784384"/>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endParaRPr 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222103660"/>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id-ID"/>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fld id="{116AD72B-54FC-4D14-9DF5-069D036F26C6}" type="datetimeFigureOut">
              <a:rPr lang="id-ID" smtClean="0">
                <a:solidFill>
                  <a:prstClr val="black">
                    <a:tint val="75000"/>
                  </a:prstClr>
                </a:solidFill>
              </a:rPr>
              <a:pPr defTabSz="685800"/>
              <a:t>11/07/2022</a:t>
            </a:fld>
            <a:endParaRPr lang="id-ID">
              <a:solidFill>
                <a:prstClr val="black">
                  <a:tint val="75000"/>
                </a:prstClr>
              </a:solidFill>
            </a:endParaRPr>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endParaRPr lang="id-ID">
              <a:solidFill>
                <a:prstClr val="black">
                  <a:tint val="75000"/>
                </a:prstClr>
              </a:solidFill>
            </a:endParaRPr>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23755826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id-ID"/>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3DD"/>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defRPr/>
            </a:pPr>
            <a:fld id="{AD59200D-9CBA-48AB-BE33-DD7F3A6020FD}" type="datetimeFigureOut">
              <a:rPr lang="en-US" smtClean="0">
                <a:solidFill>
                  <a:prstClr val="black">
                    <a:tint val="75000"/>
                  </a:prstClr>
                </a:solidFill>
              </a:rPr>
              <a:pPr defTabSz="685800">
                <a:defRPr/>
              </a:pPr>
              <a:t>7/11/2022</a:t>
            </a:fld>
            <a:endParaRPr 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defRPr/>
            </a:pPr>
            <a:fld id="{E82A6E6B-C623-4C36-A5D1-5F02E5AEC0D2}" type="slidenum">
              <a:rPr lang="en-US" smtClean="0">
                <a:solidFill>
                  <a:prstClr val="black">
                    <a:tint val="75000"/>
                  </a:prstClr>
                </a:solidFill>
              </a:rPr>
              <a:pPr defTabSz="685800">
                <a:defRPr/>
              </a:pPr>
              <a:t>‹#›</a:t>
            </a:fld>
            <a:endParaRPr lang="en-US">
              <a:solidFill>
                <a:prstClr val="black">
                  <a:tint val="75000"/>
                </a:prstClr>
              </a:solidFill>
            </a:endParaRPr>
          </a:p>
        </p:txBody>
      </p:sp>
    </p:spTree>
    <p:extLst>
      <p:ext uri="{BB962C8B-B14F-4D97-AF65-F5344CB8AC3E}">
        <p14:creationId xmlns:p14="http://schemas.microsoft.com/office/powerpoint/2010/main" val="35194131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endParaRPr 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8572333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id-ID"/>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defRPr/>
            </a:pPr>
            <a:fld id="{116AD72B-54FC-4D14-9DF5-069D036F26C6}" type="datetimeFigureOut">
              <a:rPr lang="id-ID" smtClean="0">
                <a:solidFill>
                  <a:prstClr val="black">
                    <a:tint val="75000"/>
                  </a:prstClr>
                </a:solidFill>
              </a:rPr>
              <a:pPr defTabSz="685800">
                <a:defRPr/>
              </a:pPr>
              <a:t>11/07/2022</a:t>
            </a:fld>
            <a:endParaRPr lang="id-ID">
              <a:solidFill>
                <a:prstClr val="black">
                  <a:tint val="75000"/>
                </a:prstClr>
              </a:solidFill>
            </a:endParaRPr>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defRPr/>
            </a:pPr>
            <a:endParaRPr lang="id-ID">
              <a:solidFill>
                <a:prstClr val="black">
                  <a:tint val="75000"/>
                </a:prstClr>
              </a:solidFill>
            </a:endParaRPr>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defRPr/>
            </a:pPr>
            <a:fld id="{96A857A9-C1F5-42F5-A50E-C38E39FC719C}" type="slidenum">
              <a:rPr lang="id-ID" smtClean="0">
                <a:solidFill>
                  <a:prstClr val="black">
                    <a:tint val="75000"/>
                  </a:prstClr>
                </a:solidFill>
              </a:rPr>
              <a:pPr defTabSz="685800">
                <a:defRPr/>
              </a:pPr>
              <a:t>‹#›</a:t>
            </a:fld>
            <a:endParaRPr lang="id-ID">
              <a:solidFill>
                <a:prstClr val="black">
                  <a:tint val="75000"/>
                </a:prstClr>
              </a:solidFill>
            </a:endParaRPr>
          </a:p>
        </p:txBody>
      </p:sp>
    </p:spTree>
    <p:extLst>
      <p:ext uri="{BB962C8B-B14F-4D97-AF65-F5344CB8AC3E}">
        <p14:creationId xmlns:p14="http://schemas.microsoft.com/office/powerpoint/2010/main" val="411555918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id-ID"/>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id-ID"/>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fld id="{116AD72B-54FC-4D14-9DF5-069D036F26C6}" type="datetimeFigureOut">
              <a:rPr lang="id-ID" smtClean="0">
                <a:solidFill>
                  <a:prstClr val="black">
                    <a:tint val="75000"/>
                  </a:prstClr>
                </a:solidFill>
              </a:rPr>
              <a:pPr defTabSz="685800"/>
              <a:t>11/07/2022</a:t>
            </a:fld>
            <a:endParaRPr lang="id-ID">
              <a:solidFill>
                <a:prstClr val="black">
                  <a:tint val="75000"/>
                </a:prstClr>
              </a:solidFill>
            </a:endParaRPr>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endParaRPr lang="id-ID">
              <a:solidFill>
                <a:prstClr val="black">
                  <a:tint val="75000"/>
                </a:prstClr>
              </a:solidFill>
            </a:endParaRPr>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3340227532"/>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id-ID"/>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endParaRPr 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476338087"/>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fld id="{BA4B0F35-F0AE-4B94-B1BA-9996BF047C4C}" type="datetimeFigureOut">
              <a:rPr lang="en-US" smtClean="0">
                <a:solidFill>
                  <a:prstClr val="black">
                    <a:tint val="75000"/>
                  </a:prstClr>
                </a:solidFill>
              </a:rPr>
              <a:pPr defTabSz="685800"/>
              <a:t>7/11/2022</a:t>
            </a:fld>
            <a:endParaRPr 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endParaRPr 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402584553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id-ID"/>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fld id="{116AD72B-54FC-4D14-9DF5-069D036F26C6}" type="datetimeFigureOut">
              <a:rPr lang="id-ID" smtClean="0">
                <a:solidFill>
                  <a:prstClr val="black">
                    <a:tint val="75000"/>
                  </a:prstClr>
                </a:solidFill>
              </a:rPr>
              <a:pPr defTabSz="685800"/>
              <a:t>11/07/2022</a:t>
            </a:fld>
            <a:endParaRPr lang="id-ID">
              <a:solidFill>
                <a:prstClr val="black">
                  <a:tint val="75000"/>
                </a:prstClr>
              </a:solidFill>
            </a:endParaRPr>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endParaRPr lang="id-ID">
              <a:solidFill>
                <a:prstClr val="black">
                  <a:tint val="75000"/>
                </a:prstClr>
              </a:solidFill>
            </a:endParaRPr>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3323024533"/>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id-ID"/>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46.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7.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8.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4.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0.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06.xml"/></Relationships>
</file>

<file path=ppt/slides/_rels/slide36.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2.png"/><Relationship Id="rId1" Type="http://schemas.openxmlformats.org/officeDocument/2006/relationships/slideLayout" Target="../slideLayouts/slideLayout1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png"/></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_rels/slide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2.xml"/></Relationships>
</file>

<file path=ppt/slides/_rels/slide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0.xml"/></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5.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2.pn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8.xml"/></Relationships>
</file>

<file path=ppt/slides/_rels/slide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5.xml"/></Relationships>
</file>

<file path=ppt/slides/_rels/slide61.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6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grpSp>
        <p:nvGrpSpPr>
          <p:cNvPr id="38" name="Group 37"/>
          <p:cNvGrpSpPr/>
          <p:nvPr/>
        </p:nvGrpSpPr>
        <p:grpSpPr>
          <a:xfrm>
            <a:off x="2907764" y="588664"/>
            <a:ext cx="3781749" cy="3783286"/>
            <a:chOff x="2588916" y="444648"/>
            <a:chExt cx="3966170" cy="3967782"/>
          </a:xfrm>
        </p:grpSpPr>
        <p:grpSp>
          <p:nvGrpSpPr>
            <p:cNvPr id="13" name="Group 12"/>
            <p:cNvGrpSpPr/>
            <p:nvPr/>
          </p:nvGrpSpPr>
          <p:grpSpPr>
            <a:xfrm>
              <a:off x="3823941" y="444648"/>
              <a:ext cx="1496115" cy="653804"/>
              <a:chOff x="3826091" y="441782"/>
              <a:chExt cx="1496115" cy="653804"/>
            </a:xfrm>
          </p:grpSpPr>
          <p:sp>
            <p:nvSpPr>
              <p:cNvPr id="8" name="Rounded Rectangle 7"/>
              <p:cNvSpPr/>
              <p:nvPr/>
            </p:nvSpPr>
            <p:spPr>
              <a:xfrm>
                <a:off x="4499991" y="447514"/>
                <a:ext cx="144016" cy="648072"/>
              </a:xfrm>
              <a:prstGeom prst="roundRect">
                <a:avLst>
                  <a:gd name="adj" fmla="val 50000"/>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4836941" y="441782"/>
                <a:ext cx="144016" cy="648072"/>
              </a:xfrm>
              <a:prstGeom prst="roundRect">
                <a:avLst>
                  <a:gd name="adj" fmla="val 50000"/>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p:cNvSpPr/>
              <p:nvPr/>
            </p:nvSpPr>
            <p:spPr>
              <a:xfrm>
                <a:off x="5178190" y="441782"/>
                <a:ext cx="144016" cy="648072"/>
              </a:xfrm>
              <a:prstGeom prst="roundRect">
                <a:avLst>
                  <a:gd name="adj" fmla="val 50000"/>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a:off x="3826091" y="441782"/>
                <a:ext cx="144016" cy="648072"/>
              </a:xfrm>
              <a:prstGeom prst="roundRect">
                <a:avLst>
                  <a:gd name="adj" fmla="val 50000"/>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4163041" y="441782"/>
                <a:ext cx="144016" cy="648072"/>
              </a:xfrm>
              <a:prstGeom prst="roundRect">
                <a:avLst>
                  <a:gd name="adj" fmla="val 50000"/>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 name="Group 13"/>
            <p:cNvGrpSpPr/>
            <p:nvPr/>
          </p:nvGrpSpPr>
          <p:grpSpPr>
            <a:xfrm>
              <a:off x="3823941" y="3758626"/>
              <a:ext cx="1496115" cy="653804"/>
              <a:chOff x="3826091" y="441782"/>
              <a:chExt cx="1496115" cy="653804"/>
            </a:xfrm>
          </p:grpSpPr>
          <p:sp>
            <p:nvSpPr>
              <p:cNvPr id="15" name="Rounded Rectangle 14"/>
              <p:cNvSpPr/>
              <p:nvPr/>
            </p:nvSpPr>
            <p:spPr>
              <a:xfrm>
                <a:off x="4499991" y="447514"/>
                <a:ext cx="144016" cy="648072"/>
              </a:xfrm>
              <a:prstGeom prst="roundRect">
                <a:avLst>
                  <a:gd name="adj" fmla="val 50000"/>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p:nvSpPr>
            <p:spPr>
              <a:xfrm>
                <a:off x="4836941" y="441782"/>
                <a:ext cx="144016" cy="648072"/>
              </a:xfrm>
              <a:prstGeom prst="roundRect">
                <a:avLst>
                  <a:gd name="adj" fmla="val 50000"/>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p:cNvSpPr/>
              <p:nvPr/>
            </p:nvSpPr>
            <p:spPr>
              <a:xfrm>
                <a:off x="5178190" y="441782"/>
                <a:ext cx="144016" cy="648072"/>
              </a:xfrm>
              <a:prstGeom prst="roundRect">
                <a:avLst>
                  <a:gd name="adj" fmla="val 50000"/>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p:cNvSpPr/>
              <p:nvPr/>
            </p:nvSpPr>
            <p:spPr>
              <a:xfrm>
                <a:off x="3826091" y="441782"/>
                <a:ext cx="144016" cy="648072"/>
              </a:xfrm>
              <a:prstGeom prst="roundRect">
                <a:avLst>
                  <a:gd name="adj" fmla="val 50000"/>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p:cNvSpPr/>
              <p:nvPr/>
            </p:nvSpPr>
            <p:spPr>
              <a:xfrm>
                <a:off x="4163041" y="441782"/>
                <a:ext cx="144016" cy="648072"/>
              </a:xfrm>
              <a:prstGeom prst="roundRect">
                <a:avLst>
                  <a:gd name="adj" fmla="val 50000"/>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 name="Group 19"/>
            <p:cNvGrpSpPr/>
            <p:nvPr/>
          </p:nvGrpSpPr>
          <p:grpSpPr>
            <a:xfrm rot="16200000">
              <a:off x="5480126" y="2100832"/>
              <a:ext cx="1496115" cy="653804"/>
              <a:chOff x="3826091" y="441782"/>
              <a:chExt cx="1496115" cy="653804"/>
            </a:xfrm>
          </p:grpSpPr>
          <p:sp>
            <p:nvSpPr>
              <p:cNvPr id="21" name="Rounded Rectangle 20"/>
              <p:cNvSpPr/>
              <p:nvPr/>
            </p:nvSpPr>
            <p:spPr>
              <a:xfrm>
                <a:off x="4499991" y="447514"/>
                <a:ext cx="144016" cy="648072"/>
              </a:xfrm>
              <a:prstGeom prst="roundRect">
                <a:avLst>
                  <a:gd name="adj" fmla="val 50000"/>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p:cNvSpPr/>
              <p:nvPr/>
            </p:nvSpPr>
            <p:spPr>
              <a:xfrm>
                <a:off x="4836941" y="441782"/>
                <a:ext cx="144016" cy="648072"/>
              </a:xfrm>
              <a:prstGeom prst="roundRect">
                <a:avLst>
                  <a:gd name="adj" fmla="val 50000"/>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p:cNvSpPr/>
              <p:nvPr/>
            </p:nvSpPr>
            <p:spPr>
              <a:xfrm>
                <a:off x="5178190" y="441782"/>
                <a:ext cx="144016" cy="648072"/>
              </a:xfrm>
              <a:prstGeom prst="roundRect">
                <a:avLst>
                  <a:gd name="adj" fmla="val 50000"/>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ounded Rectangle 23"/>
              <p:cNvSpPr/>
              <p:nvPr/>
            </p:nvSpPr>
            <p:spPr>
              <a:xfrm>
                <a:off x="3826091" y="441782"/>
                <a:ext cx="144016" cy="648072"/>
              </a:xfrm>
              <a:prstGeom prst="roundRect">
                <a:avLst>
                  <a:gd name="adj" fmla="val 50000"/>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ounded Rectangle 24"/>
              <p:cNvSpPr/>
              <p:nvPr/>
            </p:nvSpPr>
            <p:spPr>
              <a:xfrm>
                <a:off x="4163041" y="441782"/>
                <a:ext cx="144016" cy="648072"/>
              </a:xfrm>
              <a:prstGeom prst="roundRect">
                <a:avLst>
                  <a:gd name="adj" fmla="val 50000"/>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2" name="Group 31"/>
            <p:cNvGrpSpPr/>
            <p:nvPr/>
          </p:nvGrpSpPr>
          <p:grpSpPr>
            <a:xfrm rot="16200000">
              <a:off x="2167760" y="2100832"/>
              <a:ext cx="1496115" cy="653804"/>
              <a:chOff x="3826091" y="441782"/>
              <a:chExt cx="1496115" cy="653804"/>
            </a:xfrm>
          </p:grpSpPr>
          <p:sp>
            <p:nvSpPr>
              <p:cNvPr id="33" name="Rounded Rectangle 32"/>
              <p:cNvSpPr/>
              <p:nvPr/>
            </p:nvSpPr>
            <p:spPr>
              <a:xfrm>
                <a:off x="4499991" y="447514"/>
                <a:ext cx="144016" cy="648072"/>
              </a:xfrm>
              <a:prstGeom prst="roundRect">
                <a:avLst>
                  <a:gd name="adj" fmla="val 50000"/>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ounded Rectangle 33"/>
              <p:cNvSpPr/>
              <p:nvPr/>
            </p:nvSpPr>
            <p:spPr>
              <a:xfrm>
                <a:off x="4836941" y="441782"/>
                <a:ext cx="144016" cy="648072"/>
              </a:xfrm>
              <a:prstGeom prst="roundRect">
                <a:avLst>
                  <a:gd name="adj" fmla="val 50000"/>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ounded Rectangle 34"/>
              <p:cNvSpPr/>
              <p:nvPr/>
            </p:nvSpPr>
            <p:spPr>
              <a:xfrm>
                <a:off x="5178190" y="441782"/>
                <a:ext cx="144016" cy="648072"/>
              </a:xfrm>
              <a:prstGeom prst="roundRect">
                <a:avLst>
                  <a:gd name="adj" fmla="val 50000"/>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p:cNvSpPr/>
              <p:nvPr/>
            </p:nvSpPr>
            <p:spPr>
              <a:xfrm>
                <a:off x="3826091" y="441782"/>
                <a:ext cx="144016" cy="648072"/>
              </a:xfrm>
              <a:prstGeom prst="roundRect">
                <a:avLst>
                  <a:gd name="adj" fmla="val 50000"/>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ounded Rectangle 36"/>
              <p:cNvSpPr/>
              <p:nvPr/>
            </p:nvSpPr>
            <p:spPr>
              <a:xfrm>
                <a:off x="4163041" y="441782"/>
                <a:ext cx="144016" cy="648072"/>
              </a:xfrm>
              <a:prstGeom prst="roundRect">
                <a:avLst>
                  <a:gd name="adj" fmla="val 50000"/>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 name="Title 1"/>
          <p:cNvSpPr>
            <a:spLocks noGrp="1"/>
          </p:cNvSpPr>
          <p:nvPr>
            <p:ph type="ctrTitle"/>
          </p:nvPr>
        </p:nvSpPr>
        <p:spPr>
          <a:xfrm>
            <a:off x="3342600" y="1052885"/>
            <a:ext cx="2942476" cy="2883709"/>
          </a:xfrm>
          <a:prstGeom prst="roundRect">
            <a:avLst/>
          </a:prstGeom>
          <a:solidFill>
            <a:schemeClr val="bg1"/>
          </a:solidFill>
          <a:ln>
            <a:noFill/>
          </a:ln>
          <a:scene3d>
            <a:camera prst="orthographicFront"/>
            <a:lightRig rig="threePt" dir="t"/>
          </a:scene3d>
          <a:sp3d>
            <a:bevelT w="165100" prst="coolSlant"/>
          </a:sp3d>
        </p:spPr>
        <p:txBody>
          <a:bodyPr>
            <a:normAutofit/>
          </a:bodyPr>
          <a:lstStyle/>
          <a:p>
            <a:r>
              <a:rPr lang="id-ID" sz="3600" dirty="0" smtClean="0">
                <a:latin typeface="Cambria" panose="02040503050406030204" pitchFamily="18" charset="0"/>
                <a:ea typeface="Cambria" panose="02040503050406030204" pitchFamily="18" charset="0"/>
              </a:rPr>
              <a:t>BAB 3</a:t>
            </a:r>
            <a:br>
              <a:rPr lang="id-ID" sz="3600" dirty="0" smtClean="0">
                <a:latin typeface="Cambria" panose="02040503050406030204" pitchFamily="18" charset="0"/>
                <a:ea typeface="Cambria" panose="02040503050406030204" pitchFamily="18" charset="0"/>
              </a:rPr>
            </a:br>
            <a:r>
              <a:rPr lang="id-ID" sz="3600" dirty="0" smtClean="0">
                <a:latin typeface="Cambria" panose="02040503050406030204" pitchFamily="18" charset="0"/>
                <a:ea typeface="Cambria" panose="02040503050406030204" pitchFamily="18" charset="0"/>
              </a:rPr>
              <a:t>SISTEM KOMPUTER</a:t>
            </a:r>
            <a:endParaRPr lang="id-ID" sz="3600" dirty="0">
              <a:latin typeface="Cambria" panose="02040503050406030204" pitchFamily="18" charset="0"/>
              <a:ea typeface="Cambria" panose="02040503050406030204" pitchFamily="18"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82775"/>
            <a:ext cx="9144000" cy="481263"/>
          </a:xfrm>
          <a:prstGeom prst="rect">
            <a:avLst/>
          </a:prstGeom>
        </p:spPr>
      </p:pic>
      <p:sp>
        <p:nvSpPr>
          <p:cNvPr id="7" name="Rounded Rectangle 6"/>
          <p:cNvSpPr/>
          <p:nvPr/>
        </p:nvSpPr>
        <p:spPr>
          <a:xfrm>
            <a:off x="3234664" y="915566"/>
            <a:ext cx="3158348" cy="3158348"/>
          </a:xfrm>
          <a:prstGeom prst="roundRect">
            <a:avLst/>
          </a:prstGeom>
          <a:noFill/>
          <a:ln w="76200">
            <a:solidFill>
              <a:schemeClr val="bg1"/>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388213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572918065"/>
              </p:ext>
            </p:extLst>
          </p:nvPr>
        </p:nvGraphicFramePr>
        <p:xfrm>
          <a:off x="1506387" y="1576738"/>
          <a:ext cx="6119800" cy="3086100"/>
        </p:xfrm>
        <a:graphic>
          <a:graphicData uri="http://schemas.openxmlformats.org/drawingml/2006/table">
            <a:tbl>
              <a:tblPr firstRow="1" bandRow="1">
                <a:tableStyleId>{8799B23B-EC83-4686-B30A-512413B5E67A}</a:tableStyleId>
              </a:tblPr>
              <a:tblGrid>
                <a:gridCol w="1529950">
                  <a:extLst>
                    <a:ext uri="{9D8B030D-6E8A-4147-A177-3AD203B41FA5}">
                      <a16:colId xmlns:a16="http://schemas.microsoft.com/office/drawing/2014/main" val="20000"/>
                    </a:ext>
                  </a:extLst>
                </a:gridCol>
                <a:gridCol w="1529950">
                  <a:extLst>
                    <a:ext uri="{9D8B030D-6E8A-4147-A177-3AD203B41FA5}">
                      <a16:colId xmlns:a16="http://schemas.microsoft.com/office/drawing/2014/main" val="20001"/>
                    </a:ext>
                  </a:extLst>
                </a:gridCol>
                <a:gridCol w="1529950">
                  <a:extLst>
                    <a:ext uri="{9D8B030D-6E8A-4147-A177-3AD203B41FA5}">
                      <a16:colId xmlns:a16="http://schemas.microsoft.com/office/drawing/2014/main" val="20002"/>
                    </a:ext>
                  </a:extLst>
                </a:gridCol>
                <a:gridCol w="1529950">
                  <a:extLst>
                    <a:ext uri="{9D8B030D-6E8A-4147-A177-3AD203B41FA5}">
                      <a16:colId xmlns:a16="http://schemas.microsoft.com/office/drawing/2014/main" val="20003"/>
                    </a:ext>
                  </a:extLst>
                </a:gridCol>
              </a:tblGrid>
              <a:tr h="278576">
                <a:tc>
                  <a:txBody>
                    <a:bodyPr/>
                    <a:lstStyle/>
                    <a:p>
                      <a:pPr algn="ctr"/>
                      <a:r>
                        <a:rPr lang="id-ID" sz="1800" dirty="0" smtClean="0"/>
                        <a:t>A</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smtClean="0"/>
                        <a:t>B</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800" dirty="0" smtClean="0"/>
                        <a:t>C</a:t>
                      </a:r>
                      <a:endParaRPr lang="id-ID" sz="1800" b="1" i="1" dirty="0" smtClean="0">
                        <a:latin typeface="Cambria" panose="02040503050406030204" pitchFamily="18" charset="0"/>
                        <a:ea typeface="Cambria" panose="02040503050406030204" pitchFamily="18" charset="0"/>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800" dirty="0" smtClean="0"/>
                        <a:t>X = A + B</a:t>
                      </a:r>
                      <a:r>
                        <a:rPr lang="id-ID" sz="1800" baseline="0" dirty="0" smtClean="0"/>
                        <a:t> + C</a:t>
                      </a:r>
                      <a:endParaRPr lang="id-ID" sz="1800" b="1" i="1" dirty="0" smtClean="0">
                        <a:latin typeface="Cambria" panose="02040503050406030204" pitchFamily="18" charset="0"/>
                        <a:ea typeface="Cambria" panose="02040503050406030204" pitchFamily="18" charset="0"/>
                      </a:endParaRPr>
                    </a:p>
                  </a:txBody>
                  <a:tcPr marT="34290" marB="34290" anchor="ctr"/>
                </a:tc>
                <a:extLst>
                  <a:ext uri="{0D108BD9-81ED-4DB2-BD59-A6C34878D82A}">
                    <a16:rowId xmlns:a16="http://schemas.microsoft.com/office/drawing/2014/main" val="10000"/>
                  </a:ext>
                </a:extLst>
              </a:tr>
              <a:tr h="278576">
                <a:tc>
                  <a:txBody>
                    <a:bodyPr/>
                    <a:lstStyle/>
                    <a:p>
                      <a:pPr algn="ctr"/>
                      <a:r>
                        <a:rPr lang="id-ID" sz="1800" dirty="0" smtClean="0"/>
                        <a:t>0</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smtClean="0"/>
                        <a:t>0</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smtClean="0"/>
                        <a:t>0</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smtClean="0"/>
                        <a:t>0</a:t>
                      </a:r>
                      <a:endParaRPr lang="id-ID" sz="1800" dirty="0">
                        <a:latin typeface="Cambria" panose="02040503050406030204" pitchFamily="18" charset="0"/>
                        <a:ea typeface="Cambria" panose="02040503050406030204" pitchFamily="18" charset="0"/>
                      </a:endParaRPr>
                    </a:p>
                  </a:txBody>
                  <a:tcPr marT="34290" marB="34290" anchor="ctr"/>
                </a:tc>
                <a:extLst>
                  <a:ext uri="{0D108BD9-81ED-4DB2-BD59-A6C34878D82A}">
                    <a16:rowId xmlns:a16="http://schemas.microsoft.com/office/drawing/2014/main" val="10001"/>
                  </a:ext>
                </a:extLst>
              </a:tr>
              <a:tr h="278576">
                <a:tc>
                  <a:txBody>
                    <a:bodyPr/>
                    <a:lstStyle/>
                    <a:p>
                      <a:pPr algn="ctr"/>
                      <a:r>
                        <a:rPr lang="id-ID" sz="1800" dirty="0" smtClean="0"/>
                        <a:t>0</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smtClean="0"/>
                        <a:t>0</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smtClean="0"/>
                        <a:t>1</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smtClean="0"/>
                        <a:t>1</a:t>
                      </a:r>
                      <a:endParaRPr lang="id-ID" sz="1800" dirty="0">
                        <a:latin typeface="Cambria" panose="02040503050406030204" pitchFamily="18" charset="0"/>
                        <a:ea typeface="Cambria" panose="02040503050406030204" pitchFamily="18" charset="0"/>
                      </a:endParaRPr>
                    </a:p>
                  </a:txBody>
                  <a:tcPr marT="34290" marB="34290" anchor="ctr"/>
                </a:tc>
                <a:extLst>
                  <a:ext uri="{0D108BD9-81ED-4DB2-BD59-A6C34878D82A}">
                    <a16:rowId xmlns:a16="http://schemas.microsoft.com/office/drawing/2014/main" val="10002"/>
                  </a:ext>
                </a:extLst>
              </a:tr>
              <a:tr h="278576">
                <a:tc>
                  <a:txBody>
                    <a:bodyPr/>
                    <a:lstStyle/>
                    <a:p>
                      <a:pPr algn="ctr"/>
                      <a:r>
                        <a:rPr lang="id-ID" sz="1800" dirty="0" smtClean="0"/>
                        <a:t>0</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smtClean="0"/>
                        <a:t>1</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smtClean="0"/>
                        <a:t>0</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smtClean="0"/>
                        <a:t>1</a:t>
                      </a:r>
                      <a:endParaRPr lang="id-ID" sz="1800" dirty="0">
                        <a:latin typeface="Cambria" panose="02040503050406030204" pitchFamily="18" charset="0"/>
                        <a:ea typeface="Cambria" panose="02040503050406030204" pitchFamily="18" charset="0"/>
                      </a:endParaRPr>
                    </a:p>
                  </a:txBody>
                  <a:tcPr marT="34290" marB="34290" anchor="ctr"/>
                </a:tc>
                <a:extLst>
                  <a:ext uri="{0D108BD9-81ED-4DB2-BD59-A6C34878D82A}">
                    <a16:rowId xmlns:a16="http://schemas.microsoft.com/office/drawing/2014/main" val="10003"/>
                  </a:ext>
                </a:extLst>
              </a:tr>
              <a:tr h="278576">
                <a:tc>
                  <a:txBody>
                    <a:bodyPr/>
                    <a:lstStyle/>
                    <a:p>
                      <a:pPr algn="ctr"/>
                      <a:r>
                        <a:rPr lang="id-ID" sz="1800" dirty="0" smtClean="0"/>
                        <a:t>0</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smtClean="0"/>
                        <a:t>1</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smtClean="0"/>
                        <a:t>1</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smtClean="0"/>
                        <a:t>1</a:t>
                      </a:r>
                      <a:endParaRPr lang="id-ID" sz="1800" dirty="0">
                        <a:latin typeface="Cambria" panose="02040503050406030204" pitchFamily="18" charset="0"/>
                        <a:ea typeface="Cambria" panose="02040503050406030204" pitchFamily="18" charset="0"/>
                      </a:endParaRPr>
                    </a:p>
                  </a:txBody>
                  <a:tcPr marT="34290" marB="34290" anchor="ctr"/>
                </a:tc>
                <a:extLst>
                  <a:ext uri="{0D108BD9-81ED-4DB2-BD59-A6C34878D82A}">
                    <a16:rowId xmlns:a16="http://schemas.microsoft.com/office/drawing/2014/main" val="10004"/>
                  </a:ext>
                </a:extLst>
              </a:tr>
              <a:tr h="278576">
                <a:tc>
                  <a:txBody>
                    <a:bodyPr/>
                    <a:lstStyle/>
                    <a:p>
                      <a:pPr algn="ctr"/>
                      <a:r>
                        <a:rPr lang="id-ID" sz="1800" dirty="0" smtClean="0"/>
                        <a:t>1</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smtClean="0"/>
                        <a:t>0</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smtClean="0"/>
                        <a:t>0</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smtClean="0"/>
                        <a:t>1</a:t>
                      </a:r>
                      <a:endParaRPr lang="id-ID" sz="1800" dirty="0">
                        <a:latin typeface="Cambria" panose="02040503050406030204" pitchFamily="18" charset="0"/>
                        <a:ea typeface="Cambria" panose="02040503050406030204" pitchFamily="18" charset="0"/>
                      </a:endParaRPr>
                    </a:p>
                  </a:txBody>
                  <a:tcPr marT="34290" marB="34290" anchor="ctr"/>
                </a:tc>
                <a:extLst>
                  <a:ext uri="{0D108BD9-81ED-4DB2-BD59-A6C34878D82A}">
                    <a16:rowId xmlns:a16="http://schemas.microsoft.com/office/drawing/2014/main" val="10005"/>
                  </a:ext>
                </a:extLst>
              </a:tr>
              <a:tr h="278576">
                <a:tc>
                  <a:txBody>
                    <a:bodyPr/>
                    <a:lstStyle/>
                    <a:p>
                      <a:pPr algn="ctr"/>
                      <a:r>
                        <a:rPr lang="id-ID" sz="1800" dirty="0" smtClean="0"/>
                        <a:t>1</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smtClean="0"/>
                        <a:t>0</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smtClean="0"/>
                        <a:t>1</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smtClean="0"/>
                        <a:t>1</a:t>
                      </a:r>
                      <a:endParaRPr lang="id-ID" sz="1800" dirty="0">
                        <a:latin typeface="Cambria" panose="02040503050406030204" pitchFamily="18" charset="0"/>
                        <a:ea typeface="Cambria" panose="02040503050406030204" pitchFamily="18" charset="0"/>
                      </a:endParaRPr>
                    </a:p>
                  </a:txBody>
                  <a:tcPr marT="34290" marB="34290" anchor="ctr"/>
                </a:tc>
                <a:extLst>
                  <a:ext uri="{0D108BD9-81ED-4DB2-BD59-A6C34878D82A}">
                    <a16:rowId xmlns:a16="http://schemas.microsoft.com/office/drawing/2014/main" val="10006"/>
                  </a:ext>
                </a:extLst>
              </a:tr>
              <a:tr h="278576">
                <a:tc>
                  <a:txBody>
                    <a:bodyPr/>
                    <a:lstStyle/>
                    <a:p>
                      <a:pPr algn="ctr"/>
                      <a:r>
                        <a:rPr lang="id-ID" sz="1800" dirty="0" smtClean="0"/>
                        <a:t>1</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smtClean="0"/>
                        <a:t>1</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smtClean="0"/>
                        <a:t>0</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smtClean="0"/>
                        <a:t>1</a:t>
                      </a:r>
                      <a:endParaRPr lang="id-ID" sz="1800" dirty="0">
                        <a:latin typeface="Cambria" panose="02040503050406030204" pitchFamily="18" charset="0"/>
                        <a:ea typeface="Cambria" panose="02040503050406030204" pitchFamily="18" charset="0"/>
                      </a:endParaRPr>
                    </a:p>
                  </a:txBody>
                  <a:tcPr marT="34290" marB="34290" anchor="ctr"/>
                </a:tc>
                <a:extLst>
                  <a:ext uri="{0D108BD9-81ED-4DB2-BD59-A6C34878D82A}">
                    <a16:rowId xmlns:a16="http://schemas.microsoft.com/office/drawing/2014/main" val="10007"/>
                  </a:ext>
                </a:extLst>
              </a:tr>
              <a:tr h="278576">
                <a:tc>
                  <a:txBody>
                    <a:bodyPr/>
                    <a:lstStyle/>
                    <a:p>
                      <a:pPr algn="ctr"/>
                      <a:r>
                        <a:rPr lang="id-ID" sz="1800" dirty="0" smtClean="0"/>
                        <a:t>1</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smtClean="0"/>
                        <a:t>1</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smtClean="0"/>
                        <a:t>1</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smtClean="0"/>
                        <a:t>1</a:t>
                      </a:r>
                      <a:endParaRPr lang="id-ID" sz="1800" dirty="0">
                        <a:latin typeface="Cambria" panose="02040503050406030204" pitchFamily="18" charset="0"/>
                        <a:ea typeface="Cambria" panose="02040503050406030204" pitchFamily="18" charset="0"/>
                      </a:endParaRPr>
                    </a:p>
                  </a:txBody>
                  <a:tcPr marT="34290" marB="34290" anchor="ctr"/>
                </a:tc>
                <a:extLst>
                  <a:ext uri="{0D108BD9-81ED-4DB2-BD59-A6C34878D82A}">
                    <a16:rowId xmlns:a16="http://schemas.microsoft.com/office/drawing/2014/main" val="10008"/>
                  </a:ext>
                </a:extLst>
              </a:tr>
            </a:tbl>
          </a:graphicData>
        </a:graphic>
      </p:graphicFrame>
      <p:sp>
        <p:nvSpPr>
          <p:cNvPr id="4" name="Rounded Rectangle 3"/>
          <p:cNvSpPr/>
          <p:nvPr/>
        </p:nvSpPr>
        <p:spPr>
          <a:xfrm>
            <a:off x="1043608" y="555526"/>
            <a:ext cx="7206513" cy="720080"/>
          </a:xfrm>
          <a:prstGeom prst="roundRect">
            <a:avLst/>
          </a:prstGeom>
          <a:noFill/>
          <a:ln w="38100">
            <a:solidFill>
              <a:schemeClr val="accent3">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2"/>
          <p:cNvSpPr txBox="1">
            <a:spLocks/>
          </p:cNvSpPr>
          <p:nvPr/>
        </p:nvSpPr>
        <p:spPr>
          <a:xfrm>
            <a:off x="899592" y="699543"/>
            <a:ext cx="7200800" cy="707222"/>
          </a:xfrm>
          <a:prstGeom prst="roundRect">
            <a:avLst/>
          </a:prstGeom>
          <a:solidFill>
            <a:schemeClr val="accent3">
              <a:lumMod val="20000"/>
              <a:lumOff val="80000"/>
            </a:schemeClr>
          </a:solidFill>
        </p:spPr>
        <p:txBody>
          <a:bodyPr vert="horz" lIns="91440" tIns="45720" rIns="91440" bIns="4572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1800" dirty="0">
                <a:latin typeface="Cambria" panose="02040503050406030204" pitchFamily="18" charset="0"/>
                <a:ea typeface="Cambria" panose="02040503050406030204" pitchFamily="18" charset="0"/>
              </a:rPr>
              <a:t>Jika pada gerbang logika </a:t>
            </a:r>
            <a:r>
              <a:rPr lang="id-ID" sz="1800" i="1" dirty="0">
                <a:latin typeface="Cambria" panose="02040503050406030204" pitchFamily="18" charset="0"/>
                <a:ea typeface="Cambria" panose="02040503050406030204" pitchFamily="18" charset="0"/>
              </a:rPr>
              <a:t>OR</a:t>
            </a:r>
            <a:r>
              <a:rPr lang="id-ID" sz="1800" dirty="0">
                <a:latin typeface="Cambria" panose="02040503050406030204" pitchFamily="18" charset="0"/>
                <a:ea typeface="Cambria" panose="02040503050406030204" pitchFamily="18" charset="0"/>
              </a:rPr>
              <a:t> terdapat tiga input data </a:t>
            </a:r>
            <a:r>
              <a:rPr lang="id-ID" sz="1800" i="1" dirty="0">
                <a:latin typeface="Cambria" panose="02040503050406030204" pitchFamily="18" charset="0"/>
                <a:ea typeface="Cambria" panose="02040503050406030204" pitchFamily="18" charset="0"/>
              </a:rPr>
              <a:t>A</a:t>
            </a:r>
            <a:r>
              <a:rPr lang="id-ID" sz="1800" dirty="0">
                <a:latin typeface="Cambria" panose="02040503050406030204" pitchFamily="18" charset="0"/>
                <a:ea typeface="Cambria" panose="02040503050406030204" pitchFamily="18" charset="0"/>
              </a:rPr>
              <a:t>, </a:t>
            </a:r>
            <a:r>
              <a:rPr lang="id-ID" sz="1800" i="1" dirty="0">
                <a:latin typeface="Cambria" panose="02040503050406030204" pitchFamily="18" charset="0"/>
                <a:ea typeface="Cambria" panose="02040503050406030204" pitchFamily="18" charset="0"/>
              </a:rPr>
              <a:t>B</a:t>
            </a:r>
            <a:r>
              <a:rPr lang="id-ID" sz="1800" dirty="0">
                <a:latin typeface="Cambria" panose="02040503050406030204" pitchFamily="18" charset="0"/>
                <a:ea typeface="Cambria" panose="02040503050406030204" pitchFamily="18" charset="0"/>
              </a:rPr>
              <a:t>, dan </a:t>
            </a:r>
            <a:r>
              <a:rPr lang="id-ID" sz="1800" i="1" dirty="0">
                <a:latin typeface="Cambria" panose="02040503050406030204" pitchFamily="18" charset="0"/>
                <a:ea typeface="Cambria" panose="02040503050406030204" pitchFamily="18" charset="0"/>
              </a:rPr>
              <a:t>C</a:t>
            </a:r>
            <a:r>
              <a:rPr lang="id-ID" sz="1800" dirty="0">
                <a:latin typeface="Cambria" panose="02040503050406030204" pitchFamily="18" charset="0"/>
                <a:ea typeface="Cambria" panose="02040503050406030204" pitchFamily="18" charset="0"/>
              </a:rPr>
              <a:t> dengan nilai ouput </a:t>
            </a:r>
            <a:r>
              <a:rPr lang="id-ID" sz="1800" i="1" dirty="0">
                <a:latin typeface="Cambria" panose="02040503050406030204" pitchFamily="18" charset="0"/>
                <a:ea typeface="Cambria" panose="02040503050406030204" pitchFamily="18" charset="0"/>
              </a:rPr>
              <a:t>X</a:t>
            </a:r>
            <a:r>
              <a:rPr lang="id-ID" sz="1800" dirty="0">
                <a:latin typeface="Cambria" panose="02040503050406030204" pitchFamily="18" charset="0"/>
                <a:ea typeface="Cambria" panose="02040503050406030204" pitchFamily="18" charset="0"/>
              </a:rPr>
              <a:t>, tabel kebenarannya yaitu sebagai berikut.</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Tree>
    <p:extLst>
      <p:ext uri="{BB962C8B-B14F-4D97-AF65-F5344CB8AC3E}">
        <p14:creationId xmlns:p14="http://schemas.microsoft.com/office/powerpoint/2010/main" val="32678134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1651287"/>
            <a:ext cx="9144000" cy="1538153"/>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mbria" panose="02040503050406030204" pitchFamily="18" charset="0"/>
              <a:ea typeface="Cambria" panose="02040503050406030204"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9" name="Group 8"/>
          <p:cNvGrpSpPr/>
          <p:nvPr/>
        </p:nvGrpSpPr>
        <p:grpSpPr>
          <a:xfrm>
            <a:off x="680831" y="560503"/>
            <a:ext cx="7782339" cy="3719720"/>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a:endParaRPr>
              </a:p>
            </p:txBody>
          </p:sp>
        </p:grpSp>
      </p:grpSp>
      <p:sp>
        <p:nvSpPr>
          <p:cNvPr id="10" name="Rounded Rectangle 9"/>
          <p:cNvSpPr/>
          <p:nvPr/>
        </p:nvSpPr>
        <p:spPr>
          <a:xfrm>
            <a:off x="384641" y="4420859"/>
            <a:ext cx="8386142" cy="111815"/>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a:endParaRPr>
          </a:p>
        </p:txBody>
      </p:sp>
      <p:sp>
        <p:nvSpPr>
          <p:cNvPr id="50" name="Title 1"/>
          <p:cNvSpPr>
            <a:spLocks noGrp="1"/>
          </p:cNvSpPr>
          <p:nvPr>
            <p:ph type="title"/>
          </p:nvPr>
        </p:nvSpPr>
        <p:spPr>
          <a:xfrm>
            <a:off x="1611760" y="1416990"/>
            <a:ext cx="5931904" cy="2006745"/>
          </a:xfrm>
        </p:spPr>
        <p:txBody>
          <a:bodyPr>
            <a:noAutofit/>
          </a:bodyPr>
          <a:lstStyle/>
          <a:p>
            <a:r>
              <a:rPr lang="en-US" sz="4050" b="1" dirty="0" smtClean="0">
                <a:solidFill>
                  <a:schemeClr val="bg1"/>
                </a:solidFill>
                <a:ea typeface="Cambria" panose="02040503050406030204" pitchFamily="18" charset="0"/>
              </a:rPr>
              <a:t>Yuk</a:t>
            </a:r>
            <a:r>
              <a:rPr lang="id-ID" sz="4050" b="1" dirty="0" smtClean="0">
                <a:solidFill>
                  <a:schemeClr val="bg1"/>
                </a:solidFill>
                <a:ea typeface="Cambria" panose="02040503050406030204" pitchFamily="18" charset="0"/>
              </a:rPr>
              <a:t> </a:t>
            </a:r>
            <a:r>
              <a:rPr lang="id-ID" sz="4050" b="1" dirty="0">
                <a:solidFill>
                  <a:schemeClr val="bg1"/>
                </a:solidFill>
                <a:ea typeface="Cambria" panose="02040503050406030204" pitchFamily="18" charset="0"/>
              </a:rPr>
              <a:t>kerjakan </a:t>
            </a:r>
            <a:r>
              <a:rPr lang="en-US" sz="4050" b="1" dirty="0" err="1">
                <a:solidFill>
                  <a:schemeClr val="bg1"/>
                </a:solidFill>
                <a:ea typeface="Cambria" panose="02040503050406030204" pitchFamily="18" charset="0"/>
              </a:rPr>
              <a:t>Aktivitas</a:t>
            </a:r>
            <a:r>
              <a:rPr lang="en-US" sz="4050" b="1" dirty="0">
                <a:solidFill>
                  <a:schemeClr val="bg1"/>
                </a:solidFill>
                <a:ea typeface="Cambria" panose="02040503050406030204" pitchFamily="18" charset="0"/>
              </a:rPr>
              <a:t> </a:t>
            </a:r>
            <a:r>
              <a:rPr lang="en-US" sz="4050" b="1" dirty="0" err="1">
                <a:solidFill>
                  <a:schemeClr val="bg1"/>
                </a:solidFill>
                <a:ea typeface="Cambria" panose="02040503050406030204" pitchFamily="18" charset="0"/>
              </a:rPr>
              <a:t>Mandiri</a:t>
            </a:r>
            <a:r>
              <a:rPr lang="id-ID" sz="4050" b="1" dirty="0">
                <a:solidFill>
                  <a:schemeClr val="bg1"/>
                </a:solidFill>
                <a:ea typeface="Cambria" panose="02040503050406030204" pitchFamily="18" charset="0"/>
              </a:rPr>
              <a:t> 1</a:t>
            </a:r>
          </a:p>
        </p:txBody>
      </p:sp>
    </p:spTree>
    <p:extLst>
      <p:ext uri="{BB962C8B-B14F-4D97-AF65-F5344CB8AC3E}">
        <p14:creationId xmlns:p14="http://schemas.microsoft.com/office/powerpoint/2010/main" val="4460073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p:cNvGrpSpPr/>
          <p:nvPr/>
        </p:nvGrpSpPr>
        <p:grpSpPr>
          <a:xfrm>
            <a:off x="628653" y="237875"/>
            <a:ext cx="4504243" cy="946481"/>
            <a:chOff x="838203" y="317167"/>
            <a:chExt cx="6005657" cy="1261974"/>
          </a:xfrm>
        </p:grpSpPr>
        <p:sp>
          <p:nvSpPr>
            <p:cNvPr id="28"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defTabSz="685800">
                <a:defRPr/>
              </a:pPr>
              <a:endParaRPr sz="1350" kern="0">
                <a:solidFill>
                  <a:prstClr val="black"/>
                </a:solidFill>
                <a:latin typeface="Calibri"/>
              </a:endParaRPr>
            </a:p>
          </p:txBody>
        </p:sp>
        <p:sp>
          <p:nvSpPr>
            <p:cNvPr id="29"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algn="ctr" defTabSz="685800">
                <a:defRPr/>
              </a:pPr>
              <a:r>
                <a:rPr lang="en-US" sz="2700" kern="0" dirty="0">
                  <a:solidFill>
                    <a:prstClr val="black"/>
                  </a:solidFill>
                  <a:latin typeface="Cambria" panose="02040503050406030204" pitchFamily="18" charset="0"/>
                  <a:ea typeface="Cambria" panose="02040503050406030204" pitchFamily="18" charset="0"/>
                </a:rPr>
                <a:t>2</a:t>
              </a:r>
              <a:r>
                <a:rPr lang="en-US" sz="2700" kern="0" dirty="0" smtClean="0">
                  <a:solidFill>
                    <a:prstClr val="black"/>
                  </a:solidFill>
                  <a:latin typeface="Cambria" panose="02040503050406030204" pitchFamily="18" charset="0"/>
                  <a:ea typeface="Cambria" panose="02040503050406030204" pitchFamily="18" charset="0"/>
                </a:rPr>
                <a:t>.</a:t>
              </a:r>
              <a:endParaRPr sz="2700" kern="0" dirty="0">
                <a:solidFill>
                  <a:prstClr val="black"/>
                </a:solidFill>
                <a:latin typeface="Cambria" panose="02040503050406030204" pitchFamily="18" charset="0"/>
                <a:ea typeface="Cambria" panose="02040503050406030204" pitchFamily="18" charset="0"/>
              </a:endParaRPr>
            </a:p>
          </p:txBody>
        </p:sp>
        <p:sp>
          <p:nvSpPr>
            <p:cNvPr id="30"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defTabSz="685800">
                <a:defRPr/>
              </a:pPr>
              <a:endParaRPr sz="1350" kern="0" dirty="0">
                <a:solidFill>
                  <a:prstClr val="black"/>
                </a:solidFill>
                <a:latin typeface="Calibri"/>
              </a:endParaRPr>
            </a:p>
          </p:txBody>
        </p:sp>
      </p:grpSp>
      <p:sp>
        <p:nvSpPr>
          <p:cNvPr id="5" name="Content Placeholder 2"/>
          <p:cNvSpPr>
            <a:spLocks noGrp="1"/>
          </p:cNvSpPr>
          <p:nvPr>
            <p:ph idx="1"/>
          </p:nvPr>
        </p:nvSpPr>
        <p:spPr>
          <a:xfrm>
            <a:off x="1102145" y="1527027"/>
            <a:ext cx="6998248" cy="1566174"/>
          </a:xfrm>
          <a:prstGeom prst="roundRect">
            <a:avLst/>
          </a:prstGeom>
          <a:solidFill>
            <a:schemeClr val="accent6">
              <a:lumMod val="40000"/>
              <a:lumOff val="60000"/>
            </a:schemeClr>
          </a:solidFill>
          <a:ln>
            <a:noFill/>
          </a:ln>
        </p:spPr>
        <p:txBody>
          <a:bodyPr>
            <a:normAutofit fontScale="92500" lnSpcReduction="10000"/>
          </a:bodyPr>
          <a:lstStyle/>
          <a:p>
            <a:pPr marL="0" indent="0">
              <a:buNone/>
            </a:pPr>
            <a:r>
              <a:rPr lang="id-ID" sz="2000" dirty="0" smtClean="0">
                <a:latin typeface="Cambria" panose="02040503050406030204" pitchFamily="18" charset="0"/>
                <a:ea typeface="Cambria" panose="02040503050406030204" pitchFamily="18" charset="0"/>
              </a:rPr>
              <a:t>Gerbang logika </a:t>
            </a:r>
            <a:r>
              <a:rPr lang="id-ID" sz="2000" i="1" dirty="0" smtClean="0">
                <a:latin typeface="Cambria" panose="02040503050406030204" pitchFamily="18" charset="0"/>
                <a:ea typeface="Cambria" panose="02040503050406030204" pitchFamily="18" charset="0"/>
              </a:rPr>
              <a:t>AND</a:t>
            </a:r>
            <a:r>
              <a:rPr lang="id-ID" sz="2000" dirty="0" smtClean="0">
                <a:latin typeface="Cambria" panose="02040503050406030204" pitchFamily="18" charset="0"/>
                <a:ea typeface="Cambria" panose="02040503050406030204" pitchFamily="18" charset="0"/>
              </a:rPr>
              <a:t> dapat menerima dua atau lebih nilai input dengan satu </a:t>
            </a:r>
            <a:r>
              <a:rPr lang="id-ID" sz="2000" i="1" dirty="0" smtClean="0">
                <a:latin typeface="Cambria" panose="02040503050406030204" pitchFamily="18" charset="0"/>
                <a:ea typeface="Cambria" panose="02040503050406030204" pitchFamily="18" charset="0"/>
              </a:rPr>
              <a:t>ouput</a:t>
            </a:r>
            <a:r>
              <a:rPr lang="id-ID" sz="2000" dirty="0" smtClean="0">
                <a:latin typeface="Cambria" panose="02040503050406030204" pitchFamily="18" charset="0"/>
                <a:ea typeface="Cambria" panose="02040503050406030204" pitchFamily="18" charset="0"/>
              </a:rPr>
              <a:t>. Nilai output true akan dihasilkan jika kedua nilai </a:t>
            </a:r>
            <a:r>
              <a:rPr lang="id-ID" sz="2000" i="1" dirty="0" smtClean="0">
                <a:latin typeface="Cambria" panose="02040503050406030204" pitchFamily="18" charset="0"/>
                <a:ea typeface="Cambria" panose="02040503050406030204" pitchFamily="18" charset="0"/>
              </a:rPr>
              <a:t>input </a:t>
            </a:r>
            <a:r>
              <a:rPr lang="id-ID" sz="2000" dirty="0" smtClean="0">
                <a:latin typeface="Cambria" panose="02040503050406030204" pitchFamily="18" charset="0"/>
                <a:ea typeface="Cambria" panose="02040503050406030204" pitchFamily="18" charset="0"/>
              </a:rPr>
              <a:t>bernilai </a:t>
            </a:r>
            <a:r>
              <a:rPr lang="id-ID" sz="2000" i="1" dirty="0" smtClean="0">
                <a:latin typeface="Cambria" panose="02040503050406030204" pitchFamily="18" charset="0"/>
                <a:ea typeface="Cambria" panose="02040503050406030204" pitchFamily="18" charset="0"/>
              </a:rPr>
              <a:t>true</a:t>
            </a:r>
            <a:r>
              <a:rPr lang="id-ID" sz="2000" dirty="0" smtClean="0">
                <a:latin typeface="Cambria" panose="02040503050406030204" pitchFamily="18" charset="0"/>
                <a:ea typeface="Cambria" panose="02040503050406030204" pitchFamily="18" charset="0"/>
              </a:rPr>
              <a:t>. Sebagai contoh, terdapat nilai </a:t>
            </a:r>
            <a:r>
              <a:rPr lang="id-ID" sz="2000" i="1" dirty="0" smtClean="0">
                <a:latin typeface="Cambria" panose="02040503050406030204" pitchFamily="18" charset="0"/>
                <a:ea typeface="Cambria" panose="02040503050406030204" pitchFamily="18" charset="0"/>
              </a:rPr>
              <a:t>input A</a:t>
            </a:r>
            <a:r>
              <a:rPr lang="id-ID" sz="2000" dirty="0" smtClean="0">
                <a:latin typeface="Cambria" panose="02040503050406030204" pitchFamily="18" charset="0"/>
                <a:ea typeface="Cambria" panose="02040503050406030204" pitchFamily="18" charset="0"/>
              </a:rPr>
              <a:t> dan </a:t>
            </a:r>
            <a:r>
              <a:rPr lang="id-ID" sz="2000" i="1" dirty="0" smtClean="0">
                <a:latin typeface="Cambria" panose="02040503050406030204" pitchFamily="18" charset="0"/>
                <a:ea typeface="Cambria" panose="02040503050406030204" pitchFamily="18" charset="0"/>
              </a:rPr>
              <a:t>B</a:t>
            </a:r>
            <a:r>
              <a:rPr lang="id-ID" sz="2000" dirty="0" smtClean="0">
                <a:latin typeface="Cambria" panose="02040503050406030204" pitchFamily="18" charset="0"/>
                <a:ea typeface="Cambria" panose="02040503050406030204" pitchFamily="18" charset="0"/>
              </a:rPr>
              <a:t>, nilai keluaran (</a:t>
            </a:r>
            <a:r>
              <a:rPr lang="id-ID" sz="2000" i="1" dirty="0" smtClean="0">
                <a:latin typeface="Cambria" panose="02040503050406030204" pitchFamily="18" charset="0"/>
                <a:ea typeface="Cambria" panose="02040503050406030204" pitchFamily="18" charset="0"/>
              </a:rPr>
              <a:t>output</a:t>
            </a:r>
            <a:r>
              <a:rPr lang="id-ID" sz="2000" dirty="0" smtClean="0">
                <a:latin typeface="Cambria" panose="02040503050406030204" pitchFamily="18" charset="0"/>
                <a:ea typeface="Cambria" panose="02040503050406030204" pitchFamily="18" charset="0"/>
              </a:rPr>
              <a:t>) </a:t>
            </a:r>
            <a:r>
              <a:rPr lang="id-ID" sz="2000" i="1" dirty="0" smtClean="0">
                <a:latin typeface="Cambria" panose="02040503050406030204" pitchFamily="18" charset="0"/>
                <a:ea typeface="Cambria" panose="02040503050406030204" pitchFamily="18" charset="0"/>
              </a:rPr>
              <a:t>X</a:t>
            </a:r>
            <a:r>
              <a:rPr lang="id-ID" sz="2000" dirty="0" smtClean="0">
                <a:latin typeface="Cambria" panose="02040503050406030204" pitchFamily="18" charset="0"/>
                <a:ea typeface="Cambria" panose="02040503050406030204" pitchFamily="18" charset="0"/>
              </a:rPr>
              <a:t> dapat dinyatan dengan rumus berikut.</a:t>
            </a:r>
            <a:endParaRPr lang="id-ID" sz="2000" dirty="0">
              <a:latin typeface="Cambria" panose="02040503050406030204" pitchFamily="18" charset="0"/>
              <a:ea typeface="Cambria" panose="02040503050406030204" pitchFamily="18" charset="0"/>
            </a:endParaRPr>
          </a:p>
        </p:txBody>
      </p:sp>
      <p:sp>
        <p:nvSpPr>
          <p:cNvPr id="7" name="Rectangle 6"/>
          <p:cNvSpPr/>
          <p:nvPr/>
        </p:nvSpPr>
        <p:spPr>
          <a:xfrm>
            <a:off x="2042639" y="3634992"/>
            <a:ext cx="5047295" cy="486054"/>
          </a:xfrm>
          <a:prstGeom prst="rect">
            <a:avLst/>
          </a:prstGeom>
          <a:noFill/>
          <a:ln w="38100">
            <a:solidFill>
              <a:schemeClr val="accent6"/>
            </a:solidFill>
            <a:prstDash val="sysDot"/>
          </a:ln>
        </p:spPr>
        <p:style>
          <a:lnRef idx="2">
            <a:schemeClr val="dk1"/>
          </a:lnRef>
          <a:fillRef idx="1">
            <a:schemeClr val="lt1"/>
          </a:fillRef>
          <a:effectRef idx="0">
            <a:schemeClr val="dk1"/>
          </a:effectRef>
          <a:fontRef idx="minor">
            <a:schemeClr val="dk1"/>
          </a:fontRef>
        </p:style>
        <p:txBody>
          <a:bodyPr rtlCol="0" anchor="ctr"/>
          <a:lstStyle/>
          <a:p>
            <a:pPr algn="ctr"/>
            <a:r>
              <a:rPr lang="id-ID" sz="2400" b="1" i="1" dirty="0" smtClean="0"/>
              <a:t>X</a:t>
            </a:r>
            <a:r>
              <a:rPr lang="id-ID" sz="2400" b="1" dirty="0" smtClean="0"/>
              <a:t> = </a:t>
            </a:r>
            <a:r>
              <a:rPr lang="id-ID" sz="2400" b="1" i="1" dirty="0" smtClean="0"/>
              <a:t>A AND B </a:t>
            </a:r>
            <a:r>
              <a:rPr lang="id-ID" sz="2400" dirty="0" smtClean="0"/>
              <a:t>atau</a:t>
            </a:r>
            <a:r>
              <a:rPr lang="id-ID" sz="2400" b="1" dirty="0" smtClean="0"/>
              <a:t> </a:t>
            </a:r>
            <a:r>
              <a:rPr lang="id-ID" sz="2400" b="1" i="1" dirty="0" smtClean="0"/>
              <a:t>X</a:t>
            </a:r>
            <a:r>
              <a:rPr lang="id-ID" sz="2400" b="1" dirty="0" smtClean="0"/>
              <a:t> = </a:t>
            </a:r>
            <a:r>
              <a:rPr lang="id-ID" sz="2400" b="1" i="1" dirty="0" smtClean="0"/>
              <a:t>A</a:t>
            </a:r>
            <a:r>
              <a:rPr lang="id-ID" sz="2400" b="1" dirty="0" smtClean="0"/>
              <a:t> . </a:t>
            </a:r>
            <a:r>
              <a:rPr lang="id-ID" sz="2400" b="1" i="1" dirty="0" smtClean="0"/>
              <a:t>B </a:t>
            </a:r>
            <a:r>
              <a:rPr lang="id-ID" sz="2400" dirty="0" smtClean="0"/>
              <a:t>atau </a:t>
            </a:r>
            <a:r>
              <a:rPr lang="id-ID" sz="2400" b="1" i="1" dirty="0" smtClean="0"/>
              <a:t>X = AB</a:t>
            </a:r>
            <a:endParaRPr lang="id-ID" sz="2400" b="1" i="1" dirty="0"/>
          </a:p>
        </p:txBody>
      </p:sp>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18" name="TextBox 17"/>
          <p:cNvSpPr txBox="1"/>
          <p:nvPr/>
        </p:nvSpPr>
        <p:spPr>
          <a:xfrm>
            <a:off x="1621491" y="505073"/>
            <a:ext cx="2992262" cy="461665"/>
          </a:xfrm>
          <a:prstGeom prst="rect">
            <a:avLst/>
          </a:prstGeom>
          <a:noFill/>
        </p:spPr>
        <p:txBody>
          <a:bodyPr wrap="square" rtlCol="0">
            <a:spAutoFit/>
          </a:bodyPr>
          <a:lstStyle/>
          <a:p>
            <a:pPr defTabSz="685800"/>
            <a:r>
              <a:rPr lang="en-US" sz="2400" dirty="0" err="1">
                <a:solidFill>
                  <a:prstClr val="black"/>
                </a:solidFill>
                <a:latin typeface="Cambria" panose="02040503050406030204" pitchFamily="18" charset="0"/>
                <a:ea typeface="Cambria" panose="02040503050406030204" pitchFamily="18" charset="0"/>
              </a:rPr>
              <a:t>Gerbang</a:t>
            </a:r>
            <a:r>
              <a:rPr lang="en-US" sz="2400" dirty="0">
                <a:solidFill>
                  <a:prstClr val="black"/>
                </a:solidFill>
                <a:latin typeface="Cambria" panose="02040503050406030204" pitchFamily="18" charset="0"/>
                <a:ea typeface="Cambria" panose="02040503050406030204" pitchFamily="18" charset="0"/>
              </a:rPr>
              <a:t> </a:t>
            </a:r>
            <a:r>
              <a:rPr lang="en-US" sz="2400" dirty="0" err="1">
                <a:solidFill>
                  <a:prstClr val="black"/>
                </a:solidFill>
                <a:latin typeface="Cambria" panose="02040503050406030204" pitchFamily="18" charset="0"/>
                <a:ea typeface="Cambria" panose="02040503050406030204" pitchFamily="18" charset="0"/>
              </a:rPr>
              <a:t>Logika</a:t>
            </a:r>
            <a:r>
              <a:rPr lang="en-US" sz="2400" dirty="0">
                <a:solidFill>
                  <a:prstClr val="black"/>
                </a:solidFill>
                <a:latin typeface="Cambria" panose="02040503050406030204" pitchFamily="18" charset="0"/>
                <a:ea typeface="Cambria" panose="02040503050406030204" pitchFamily="18" charset="0"/>
              </a:rPr>
              <a:t> </a:t>
            </a:r>
            <a:r>
              <a:rPr lang="en-US" sz="2400" i="1" dirty="0" smtClean="0">
                <a:solidFill>
                  <a:prstClr val="black"/>
                </a:solidFill>
                <a:latin typeface="Cambria" panose="02040503050406030204" pitchFamily="18" charset="0"/>
                <a:ea typeface="Cambria" panose="02040503050406030204" pitchFamily="18" charset="0"/>
              </a:rPr>
              <a:t>AND</a:t>
            </a:r>
            <a:endParaRPr lang="en-US" sz="2400" i="1" dirty="0">
              <a:solidFill>
                <a:prstClr val="black"/>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191655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0" y="0"/>
            <a:ext cx="9144000" cy="5143500"/>
          </a:xfrm>
          <a:prstGeom prst="rect">
            <a:avLst/>
          </a:prstGeom>
          <a:pattFill prst="wdDnDiag">
            <a:fgClr>
              <a:schemeClr val="accent6">
                <a:lumMod val="60000"/>
                <a:lumOff val="4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17" name="Rounded Rectangle 16"/>
          <p:cNvSpPr/>
          <p:nvPr/>
        </p:nvSpPr>
        <p:spPr>
          <a:xfrm>
            <a:off x="514564" y="555526"/>
            <a:ext cx="8089884" cy="4587974"/>
          </a:xfrm>
          <a:prstGeom prst="roundRect">
            <a:avLst>
              <a:gd name="adj" fmla="val 12483"/>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p:cNvSpPr>
            <a:spLocks noGrp="1"/>
          </p:cNvSpPr>
          <p:nvPr>
            <p:ph idx="1"/>
          </p:nvPr>
        </p:nvSpPr>
        <p:spPr>
          <a:xfrm>
            <a:off x="973586" y="1181045"/>
            <a:ext cx="3312367" cy="1354460"/>
          </a:xfrm>
        </p:spPr>
        <p:txBody>
          <a:bodyPr anchor="ctr">
            <a:noAutofit/>
          </a:bodyPr>
          <a:lstStyle/>
          <a:p>
            <a:pPr marL="0" indent="0" algn="r">
              <a:buNone/>
            </a:pPr>
            <a:r>
              <a:rPr lang="id-ID" sz="1800" dirty="0">
                <a:latin typeface="Cambria" panose="02040503050406030204" pitchFamily="18" charset="0"/>
                <a:ea typeface="Cambria" panose="02040503050406030204" pitchFamily="18" charset="0"/>
              </a:rPr>
              <a:t>Persamaan aljabar boolen dari gerbang logika </a:t>
            </a:r>
            <a:r>
              <a:rPr lang="id-ID" sz="1800" i="1" dirty="0">
                <a:latin typeface="Cambria" panose="02040503050406030204" pitchFamily="18" charset="0"/>
                <a:ea typeface="Cambria" panose="02040503050406030204" pitchFamily="18" charset="0"/>
              </a:rPr>
              <a:t>AND</a:t>
            </a:r>
            <a:r>
              <a:rPr lang="id-ID" sz="1800" dirty="0">
                <a:latin typeface="Cambria" panose="02040503050406030204" pitchFamily="18" charset="0"/>
                <a:ea typeface="Cambria" panose="02040503050406030204" pitchFamily="18" charset="0"/>
              </a:rPr>
              <a:t> dengan 2 </a:t>
            </a:r>
            <a:r>
              <a:rPr lang="id-ID" sz="1800" i="1" dirty="0">
                <a:latin typeface="Cambria" panose="02040503050406030204" pitchFamily="18" charset="0"/>
                <a:ea typeface="Cambria" panose="02040503050406030204" pitchFamily="18" charset="0"/>
              </a:rPr>
              <a:t>input</a:t>
            </a:r>
            <a:r>
              <a:rPr lang="id-ID" sz="1800" dirty="0">
                <a:latin typeface="Cambria" panose="02040503050406030204" pitchFamily="18" charset="0"/>
                <a:ea typeface="Cambria" panose="02040503050406030204" pitchFamily="18" charset="0"/>
              </a:rPr>
              <a:t> data dapat dilihat pada tabel kebenaran berikut</a:t>
            </a:r>
            <a:r>
              <a:rPr lang="id-ID" sz="1800" dirty="0" smtClean="0">
                <a:latin typeface="Cambria" panose="02040503050406030204" pitchFamily="18" charset="0"/>
                <a:ea typeface="Cambria" panose="02040503050406030204" pitchFamily="18" charset="0"/>
              </a:rPr>
              <a:t>.</a:t>
            </a:r>
            <a:endParaRPr lang="id-ID" sz="1800" dirty="0">
              <a:latin typeface="Cambria" panose="02040503050406030204" pitchFamily="18" charset="0"/>
              <a:ea typeface="Cambria" panose="02040503050406030204"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9" name="Group 8"/>
          <p:cNvGrpSpPr/>
          <p:nvPr/>
        </p:nvGrpSpPr>
        <p:grpSpPr>
          <a:xfrm>
            <a:off x="3272057" y="2571750"/>
            <a:ext cx="2520280" cy="1440160"/>
            <a:chOff x="5508104" y="2939965"/>
            <a:chExt cx="2520280" cy="1440160"/>
          </a:xfrm>
        </p:grpSpPr>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15001" t="40200" r="36000" b="31800"/>
            <a:stretch/>
          </p:blipFill>
          <p:spPr>
            <a:xfrm>
              <a:off x="5508104" y="2939965"/>
              <a:ext cx="2520280" cy="1440160"/>
            </a:xfrm>
            <a:prstGeom prst="rect">
              <a:avLst/>
            </a:prstGeom>
          </p:spPr>
        </p:pic>
        <p:sp>
          <p:nvSpPr>
            <p:cNvPr id="11" name="TextBox 10"/>
            <p:cNvSpPr txBox="1"/>
            <p:nvPr/>
          </p:nvSpPr>
          <p:spPr>
            <a:xfrm>
              <a:off x="5652120" y="3298477"/>
              <a:ext cx="288032" cy="369332"/>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1"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a:t>
              </a:r>
              <a:endParaRPr kumimoji="0" lang="en-US" sz="1800" b="1"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2" name="TextBox 11"/>
            <p:cNvSpPr txBox="1"/>
            <p:nvPr/>
          </p:nvSpPr>
          <p:spPr>
            <a:xfrm>
              <a:off x="5652120" y="3587910"/>
              <a:ext cx="288032" cy="369332"/>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B</a:t>
              </a:r>
            </a:p>
          </p:txBody>
        </p:sp>
        <p:sp>
          <p:nvSpPr>
            <p:cNvPr id="13" name="TextBox 12"/>
            <p:cNvSpPr txBox="1"/>
            <p:nvPr/>
          </p:nvSpPr>
          <p:spPr>
            <a:xfrm>
              <a:off x="7596336" y="3475379"/>
              <a:ext cx="288032" cy="369332"/>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X</a:t>
              </a:r>
            </a:p>
          </p:txBody>
        </p:sp>
      </p:grpSp>
      <p:grpSp>
        <p:nvGrpSpPr>
          <p:cNvPr id="8" name="Group 7"/>
          <p:cNvGrpSpPr/>
          <p:nvPr/>
        </p:nvGrpSpPr>
        <p:grpSpPr>
          <a:xfrm>
            <a:off x="1506117" y="3974478"/>
            <a:ext cx="6106737" cy="534268"/>
            <a:chOff x="769519" y="2941112"/>
            <a:chExt cx="6106737" cy="534268"/>
          </a:xfrm>
        </p:grpSpPr>
        <p:sp>
          <p:nvSpPr>
            <p:cNvPr id="3" name="Rounded Rectangle 2"/>
            <p:cNvSpPr/>
            <p:nvPr/>
          </p:nvSpPr>
          <p:spPr>
            <a:xfrm>
              <a:off x="861674" y="3042321"/>
              <a:ext cx="5936030" cy="369332"/>
            </a:xfrm>
            <a:prstGeom prst="rect">
              <a:avLst/>
            </a:prstGeom>
            <a:solidFill>
              <a:schemeClr val="accent6">
                <a:lumMod val="40000"/>
                <a:lumOff val="60000"/>
              </a:schemeClr>
            </a:solidFill>
          </p:spPr>
          <p:txBody>
            <a:bodyPr wrap="square" anchor="ctr">
              <a:spAutoFit/>
            </a:bodyPr>
            <a:lstStyle/>
            <a:p>
              <a:pPr lvl="0" algn="ctr"/>
              <a:r>
                <a:rPr lang="en-US" dirty="0" err="1">
                  <a:solidFill>
                    <a:prstClr val="black"/>
                  </a:solidFill>
                  <a:latin typeface="Cambria" panose="02040503050406030204" pitchFamily="18" charset="0"/>
                  <a:ea typeface="Cambria" panose="02040503050406030204" pitchFamily="18" charset="0"/>
                </a:rPr>
                <a:t>Simbol</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gerbang</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logika</a:t>
              </a:r>
              <a:r>
                <a:rPr lang="en-US" dirty="0">
                  <a:solidFill>
                    <a:prstClr val="black"/>
                  </a:solidFill>
                  <a:latin typeface="Cambria" panose="02040503050406030204" pitchFamily="18" charset="0"/>
                  <a:ea typeface="Cambria" panose="02040503050406030204" pitchFamily="18" charset="0"/>
                </a:rPr>
                <a:t> </a:t>
              </a:r>
              <a:r>
                <a:rPr lang="en-US" i="1" dirty="0">
                  <a:solidFill>
                    <a:prstClr val="black"/>
                  </a:solidFill>
                  <a:latin typeface="Cambria" panose="02040503050406030204" pitchFamily="18" charset="0"/>
                  <a:ea typeface="Cambria" panose="02040503050406030204" pitchFamily="18" charset="0"/>
                </a:rPr>
                <a:t>AND</a:t>
              </a:r>
              <a:r>
                <a:rPr lang="en-US" dirty="0">
                  <a:solidFill>
                    <a:prstClr val="black"/>
                  </a:solidFill>
                  <a:latin typeface="Cambria" panose="02040503050406030204" pitchFamily="18" charset="0"/>
                  <a:ea typeface="Cambria" panose="02040503050406030204" pitchFamily="18" charset="0"/>
                </a:rPr>
                <a:t> dengan </a:t>
              </a:r>
              <a:r>
                <a:rPr lang="en-US" dirty="0" err="1">
                  <a:solidFill>
                    <a:prstClr val="black"/>
                  </a:solidFill>
                  <a:latin typeface="Cambria" panose="02040503050406030204" pitchFamily="18" charset="0"/>
                  <a:ea typeface="Cambria" panose="02040503050406030204" pitchFamily="18" charset="0"/>
                </a:rPr>
                <a:t>dua</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nilai</a:t>
              </a:r>
              <a:r>
                <a:rPr lang="en-US" dirty="0">
                  <a:solidFill>
                    <a:prstClr val="black"/>
                  </a:solidFill>
                  <a:latin typeface="Cambria" panose="02040503050406030204" pitchFamily="18" charset="0"/>
                  <a:ea typeface="Cambria" panose="02040503050406030204" pitchFamily="18" charset="0"/>
                </a:rPr>
                <a:t> </a:t>
              </a:r>
              <a:r>
                <a:rPr lang="en-US" i="1" dirty="0">
                  <a:solidFill>
                    <a:prstClr val="black"/>
                  </a:solidFill>
                  <a:latin typeface="Cambria" panose="02040503050406030204" pitchFamily="18" charset="0"/>
                  <a:ea typeface="Cambria" panose="02040503050406030204" pitchFamily="18" charset="0"/>
                </a:rPr>
                <a:t>input</a:t>
              </a:r>
            </a:p>
          </p:txBody>
        </p:sp>
        <p:sp>
          <p:nvSpPr>
            <p:cNvPr id="14" name="Rounded Rectangle 13"/>
            <p:cNvSpPr/>
            <p:nvPr/>
          </p:nvSpPr>
          <p:spPr>
            <a:xfrm>
              <a:off x="769519" y="2941112"/>
              <a:ext cx="6106737" cy="534268"/>
            </a:xfrm>
            <a:prstGeom prst="rect">
              <a:avLst/>
            </a:prstGeom>
            <a:noFill/>
            <a:ln w="38100">
              <a:solidFill>
                <a:schemeClr val="accent6">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aphicFrame>
        <p:nvGraphicFramePr>
          <p:cNvPr id="15" name="Table 14"/>
          <p:cNvGraphicFramePr>
            <a:graphicFrameLocks noGrp="1"/>
          </p:cNvGraphicFramePr>
          <p:nvPr>
            <p:extLst>
              <p:ext uri="{D42A27DB-BD31-4B8C-83A1-F6EECF244321}">
                <p14:modId xmlns:p14="http://schemas.microsoft.com/office/powerpoint/2010/main" val="3173573642"/>
              </p:ext>
            </p:extLst>
          </p:nvPr>
        </p:nvGraphicFramePr>
        <p:xfrm>
          <a:off x="4540484" y="803792"/>
          <a:ext cx="3176577" cy="1805390"/>
        </p:xfrm>
        <a:graphic>
          <a:graphicData uri="http://schemas.openxmlformats.org/drawingml/2006/table">
            <a:tbl>
              <a:tblPr firstRow="1" bandRow="1">
                <a:tableStyleId>{E8B1032C-EA38-4F05-BA0D-38AFFFC7BED3}</a:tableStyleId>
              </a:tblPr>
              <a:tblGrid>
                <a:gridCol w="1058859">
                  <a:extLst>
                    <a:ext uri="{9D8B030D-6E8A-4147-A177-3AD203B41FA5}">
                      <a16:colId xmlns:a16="http://schemas.microsoft.com/office/drawing/2014/main" val="20000"/>
                    </a:ext>
                  </a:extLst>
                </a:gridCol>
                <a:gridCol w="1058859">
                  <a:extLst>
                    <a:ext uri="{9D8B030D-6E8A-4147-A177-3AD203B41FA5}">
                      <a16:colId xmlns:a16="http://schemas.microsoft.com/office/drawing/2014/main" val="20001"/>
                    </a:ext>
                  </a:extLst>
                </a:gridCol>
                <a:gridCol w="1058859">
                  <a:extLst>
                    <a:ext uri="{9D8B030D-6E8A-4147-A177-3AD203B41FA5}">
                      <a16:colId xmlns:a16="http://schemas.microsoft.com/office/drawing/2014/main" val="20002"/>
                    </a:ext>
                  </a:extLst>
                </a:gridCol>
              </a:tblGrid>
              <a:tr h="361078">
                <a:tc>
                  <a:txBody>
                    <a:bodyPr/>
                    <a:lstStyle/>
                    <a:p>
                      <a:pPr algn="ctr"/>
                      <a:r>
                        <a:rPr lang="id-ID" sz="1800" i="1" dirty="0" smtClean="0">
                          <a:latin typeface="Cambria" panose="02040503050406030204" pitchFamily="18" charset="0"/>
                          <a:ea typeface="Cambria" panose="02040503050406030204" pitchFamily="18" charset="0"/>
                        </a:rPr>
                        <a:t>A</a:t>
                      </a:r>
                      <a:endParaRPr lang="id-ID" sz="1800" i="1"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i="1" dirty="0" smtClean="0">
                          <a:latin typeface="Cambria" panose="02040503050406030204" pitchFamily="18" charset="0"/>
                          <a:ea typeface="Cambria" panose="02040503050406030204" pitchFamily="18" charset="0"/>
                        </a:rPr>
                        <a:t>B</a:t>
                      </a:r>
                      <a:endParaRPr lang="id-ID" sz="1800" i="1" dirty="0">
                        <a:latin typeface="Cambria" panose="02040503050406030204" pitchFamily="18" charset="0"/>
                        <a:ea typeface="Cambria" panose="02040503050406030204" pitchFamily="18" charset="0"/>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800" b="1" i="1" dirty="0" smtClean="0">
                          <a:latin typeface="Cambria" panose="02040503050406030204" pitchFamily="18" charset="0"/>
                          <a:ea typeface="Cambria" panose="02040503050406030204" pitchFamily="18" charset="0"/>
                        </a:rPr>
                        <a:t>X</a:t>
                      </a:r>
                      <a:r>
                        <a:rPr lang="id-ID" sz="1800" b="1" dirty="0" smtClean="0">
                          <a:latin typeface="Cambria" panose="02040503050406030204" pitchFamily="18" charset="0"/>
                          <a:ea typeface="Cambria" panose="02040503050406030204" pitchFamily="18" charset="0"/>
                        </a:rPr>
                        <a:t> = </a:t>
                      </a:r>
                      <a:r>
                        <a:rPr lang="id-ID" sz="1800" b="1" i="1" dirty="0" smtClean="0">
                          <a:latin typeface="Cambria" panose="02040503050406030204" pitchFamily="18" charset="0"/>
                          <a:ea typeface="Cambria" panose="02040503050406030204" pitchFamily="18" charset="0"/>
                        </a:rPr>
                        <a:t>AB</a:t>
                      </a:r>
                    </a:p>
                  </a:txBody>
                  <a:tcPr marT="34290" marB="34290" anchor="ctr"/>
                </a:tc>
                <a:extLst>
                  <a:ext uri="{0D108BD9-81ED-4DB2-BD59-A6C34878D82A}">
                    <a16:rowId xmlns:a16="http://schemas.microsoft.com/office/drawing/2014/main" val="10000"/>
                  </a:ext>
                </a:extLst>
              </a:tr>
              <a:tr h="361078">
                <a:tc>
                  <a:txBody>
                    <a:bodyPr/>
                    <a:lstStyle/>
                    <a:p>
                      <a:pPr algn="ctr"/>
                      <a:r>
                        <a:rPr lang="id-ID" sz="1800" dirty="0" smtClean="0">
                          <a:latin typeface="Cambria" panose="02040503050406030204" pitchFamily="18" charset="0"/>
                          <a:ea typeface="Cambria" panose="02040503050406030204" pitchFamily="18" charset="0"/>
                        </a:rPr>
                        <a:t>0</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smtClean="0">
                          <a:latin typeface="Cambria" panose="02040503050406030204" pitchFamily="18" charset="0"/>
                          <a:ea typeface="Cambria" panose="02040503050406030204" pitchFamily="18" charset="0"/>
                        </a:rPr>
                        <a:t>0</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smtClean="0">
                          <a:latin typeface="Cambria" panose="02040503050406030204" pitchFamily="18" charset="0"/>
                          <a:ea typeface="Cambria" panose="02040503050406030204" pitchFamily="18" charset="0"/>
                        </a:rPr>
                        <a:t>0</a:t>
                      </a:r>
                      <a:endParaRPr lang="id-ID" sz="1800" dirty="0">
                        <a:latin typeface="Cambria" panose="02040503050406030204" pitchFamily="18" charset="0"/>
                        <a:ea typeface="Cambria" panose="02040503050406030204" pitchFamily="18" charset="0"/>
                      </a:endParaRPr>
                    </a:p>
                  </a:txBody>
                  <a:tcPr marT="34290" marB="34290" anchor="ctr"/>
                </a:tc>
                <a:extLst>
                  <a:ext uri="{0D108BD9-81ED-4DB2-BD59-A6C34878D82A}">
                    <a16:rowId xmlns:a16="http://schemas.microsoft.com/office/drawing/2014/main" val="10001"/>
                  </a:ext>
                </a:extLst>
              </a:tr>
              <a:tr h="361078">
                <a:tc>
                  <a:txBody>
                    <a:bodyPr/>
                    <a:lstStyle/>
                    <a:p>
                      <a:pPr algn="ctr"/>
                      <a:r>
                        <a:rPr lang="id-ID" sz="1800" dirty="0" smtClean="0">
                          <a:latin typeface="Cambria" panose="02040503050406030204" pitchFamily="18" charset="0"/>
                          <a:ea typeface="Cambria" panose="02040503050406030204" pitchFamily="18" charset="0"/>
                        </a:rPr>
                        <a:t>0</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smtClean="0">
                          <a:latin typeface="Cambria" panose="02040503050406030204" pitchFamily="18" charset="0"/>
                          <a:ea typeface="Cambria" panose="02040503050406030204" pitchFamily="18" charset="0"/>
                        </a:rPr>
                        <a:t>1</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smtClean="0">
                          <a:latin typeface="Cambria" panose="02040503050406030204" pitchFamily="18" charset="0"/>
                          <a:ea typeface="Cambria" panose="02040503050406030204" pitchFamily="18" charset="0"/>
                        </a:rPr>
                        <a:t>0</a:t>
                      </a:r>
                      <a:endParaRPr lang="id-ID" sz="1800" dirty="0">
                        <a:latin typeface="Cambria" panose="02040503050406030204" pitchFamily="18" charset="0"/>
                        <a:ea typeface="Cambria" panose="02040503050406030204" pitchFamily="18" charset="0"/>
                      </a:endParaRPr>
                    </a:p>
                  </a:txBody>
                  <a:tcPr marT="34290" marB="34290" anchor="ctr"/>
                </a:tc>
                <a:extLst>
                  <a:ext uri="{0D108BD9-81ED-4DB2-BD59-A6C34878D82A}">
                    <a16:rowId xmlns:a16="http://schemas.microsoft.com/office/drawing/2014/main" val="10002"/>
                  </a:ext>
                </a:extLst>
              </a:tr>
              <a:tr h="361078">
                <a:tc>
                  <a:txBody>
                    <a:bodyPr/>
                    <a:lstStyle/>
                    <a:p>
                      <a:pPr algn="ctr"/>
                      <a:r>
                        <a:rPr lang="id-ID" sz="1800" dirty="0" smtClean="0">
                          <a:latin typeface="Cambria" panose="02040503050406030204" pitchFamily="18" charset="0"/>
                          <a:ea typeface="Cambria" panose="02040503050406030204" pitchFamily="18" charset="0"/>
                        </a:rPr>
                        <a:t>1</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smtClean="0">
                          <a:latin typeface="Cambria" panose="02040503050406030204" pitchFamily="18" charset="0"/>
                          <a:ea typeface="Cambria" panose="02040503050406030204" pitchFamily="18" charset="0"/>
                        </a:rPr>
                        <a:t>0</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smtClean="0">
                          <a:latin typeface="Cambria" panose="02040503050406030204" pitchFamily="18" charset="0"/>
                          <a:ea typeface="Cambria" panose="02040503050406030204" pitchFamily="18" charset="0"/>
                        </a:rPr>
                        <a:t>0</a:t>
                      </a:r>
                      <a:endParaRPr lang="id-ID" sz="1800" dirty="0">
                        <a:latin typeface="Cambria" panose="02040503050406030204" pitchFamily="18" charset="0"/>
                        <a:ea typeface="Cambria" panose="02040503050406030204" pitchFamily="18" charset="0"/>
                      </a:endParaRPr>
                    </a:p>
                  </a:txBody>
                  <a:tcPr marT="34290" marB="34290" anchor="ctr"/>
                </a:tc>
                <a:extLst>
                  <a:ext uri="{0D108BD9-81ED-4DB2-BD59-A6C34878D82A}">
                    <a16:rowId xmlns:a16="http://schemas.microsoft.com/office/drawing/2014/main" val="10003"/>
                  </a:ext>
                </a:extLst>
              </a:tr>
              <a:tr h="361078">
                <a:tc>
                  <a:txBody>
                    <a:bodyPr/>
                    <a:lstStyle/>
                    <a:p>
                      <a:pPr algn="ctr"/>
                      <a:r>
                        <a:rPr lang="id-ID" sz="1800" dirty="0" smtClean="0">
                          <a:latin typeface="Cambria" panose="02040503050406030204" pitchFamily="18" charset="0"/>
                          <a:ea typeface="Cambria" panose="02040503050406030204" pitchFamily="18" charset="0"/>
                        </a:rPr>
                        <a:t>1</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smtClean="0">
                          <a:latin typeface="Cambria" panose="02040503050406030204" pitchFamily="18" charset="0"/>
                          <a:ea typeface="Cambria" panose="02040503050406030204" pitchFamily="18" charset="0"/>
                        </a:rPr>
                        <a:t>1</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smtClean="0">
                          <a:latin typeface="Cambria" panose="02040503050406030204" pitchFamily="18" charset="0"/>
                          <a:ea typeface="Cambria" panose="02040503050406030204" pitchFamily="18" charset="0"/>
                        </a:rPr>
                        <a:t>1</a:t>
                      </a:r>
                      <a:endParaRPr lang="id-ID" sz="1800" dirty="0">
                        <a:latin typeface="Cambria" panose="02040503050406030204" pitchFamily="18" charset="0"/>
                        <a:ea typeface="Cambria" panose="02040503050406030204" pitchFamily="18" charset="0"/>
                      </a:endParaRPr>
                    </a:p>
                  </a:txBody>
                  <a:tcPr marT="34290" marB="34290"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5164732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1835696" y="2625756"/>
            <a:ext cx="5400600" cy="864096"/>
          </a:xfrm>
          <a:prstGeom prst="rect">
            <a:avLst/>
          </a:prstGeom>
        </p:spPr>
        <p:style>
          <a:lnRef idx="2">
            <a:schemeClr val="dk1"/>
          </a:lnRef>
          <a:fillRef idx="1">
            <a:schemeClr val="lt1"/>
          </a:fillRef>
          <a:effectRef idx="0">
            <a:schemeClr val="dk1"/>
          </a:effectRef>
          <a:fontRef idx="minor">
            <a:schemeClr val="dk1"/>
          </a:fontRef>
        </p:style>
        <p:txBody>
          <a:bodyPr vert="horz" lIns="91440" tIns="45720" rIns="91440" bIns="45720" rtlCol="0">
            <a:normAutofit fontScale="8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400" dirty="0" smtClean="0"/>
              <a:t>Insert </a:t>
            </a:r>
            <a:r>
              <a:rPr lang="id-ID" sz="2400" dirty="0" smtClean="0"/>
              <a:t>Gambar </a:t>
            </a:r>
            <a:r>
              <a:rPr lang="id-ID" sz="2400" dirty="0" smtClean="0"/>
              <a:t>3.6 Rangkaian analogi gerbang </a:t>
            </a:r>
            <a:r>
              <a:rPr lang="id-ID" sz="2400" i="1" dirty="0" smtClean="0"/>
              <a:t>AND</a:t>
            </a:r>
            <a:r>
              <a:rPr lang="id-ID" sz="2400" dirty="0" smtClean="0"/>
              <a:t> dengan (a) dua </a:t>
            </a:r>
            <a:r>
              <a:rPr lang="id-ID" sz="2400" i="1" dirty="0" smtClean="0"/>
              <a:t>switch</a:t>
            </a:r>
            <a:r>
              <a:rPr lang="id-ID" sz="2400" dirty="0" smtClean="0"/>
              <a:t> dan (b) dengan dua transistor.</a:t>
            </a:r>
            <a:endParaRPr lang="id-ID" sz="2400" dirty="0"/>
          </a:p>
        </p:txBody>
      </p:sp>
      <p:sp>
        <p:nvSpPr>
          <p:cNvPr id="4" name="Content Placeholder 2"/>
          <p:cNvSpPr txBox="1">
            <a:spLocks/>
          </p:cNvSpPr>
          <p:nvPr/>
        </p:nvSpPr>
        <p:spPr>
          <a:xfrm>
            <a:off x="1145907" y="627534"/>
            <a:ext cx="6840760" cy="756084"/>
          </a:xfrm>
          <a:prstGeom prst="homePlate">
            <a:avLst/>
          </a:prstGeom>
          <a:solidFill>
            <a:schemeClr val="accent6">
              <a:lumMod val="40000"/>
              <a:lumOff val="60000"/>
            </a:schemeClr>
          </a:solidFill>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a:buFont typeface="+mj-lt"/>
              <a:buAutoNum type="alphaLcPeriod"/>
            </a:pPr>
            <a:r>
              <a:rPr lang="id-ID" sz="1800" dirty="0">
                <a:latin typeface="Cambria" panose="02040503050406030204" pitchFamily="18" charset="0"/>
                <a:ea typeface="Cambria" panose="02040503050406030204" pitchFamily="18" charset="0"/>
              </a:rPr>
              <a:t>Rangkaian elektronika dengan dua </a:t>
            </a:r>
            <a:r>
              <a:rPr lang="id-ID" sz="1800" i="1" dirty="0">
                <a:latin typeface="Cambria" panose="02040503050406030204" pitchFamily="18" charset="0"/>
                <a:ea typeface="Cambria" panose="02040503050406030204" pitchFamily="18" charset="0"/>
              </a:rPr>
              <a:t>switch</a:t>
            </a:r>
            <a:r>
              <a:rPr lang="id-ID" sz="1800" dirty="0">
                <a:latin typeface="Cambria" panose="02040503050406030204" pitchFamily="18" charset="0"/>
                <a:ea typeface="Cambria" panose="02040503050406030204" pitchFamily="18" charset="0"/>
              </a:rPr>
              <a:t> yang tersusun secara seri</a:t>
            </a:r>
            <a:r>
              <a:rPr lang="id-ID" sz="1800" dirty="0" smtClean="0">
                <a:latin typeface="Cambria" panose="02040503050406030204" pitchFamily="18" charset="0"/>
                <a:ea typeface="Cambria" panose="02040503050406030204" pitchFamily="18" charset="0"/>
              </a:rPr>
              <a:t>.</a:t>
            </a:r>
            <a:endParaRPr lang="id-ID" sz="1800" dirty="0">
              <a:latin typeface="Cambria" panose="02040503050406030204" pitchFamily="18" charset="0"/>
              <a:ea typeface="Cambria" panose="02040503050406030204" pitchFamily="18"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Tree>
    <p:extLst>
      <p:ext uri="{BB962C8B-B14F-4D97-AF65-F5344CB8AC3E}">
        <p14:creationId xmlns:p14="http://schemas.microsoft.com/office/powerpoint/2010/main" val="18734697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0" y="0"/>
            <a:ext cx="9144000" cy="5143500"/>
          </a:xfrm>
          <a:prstGeom prst="rect">
            <a:avLst/>
          </a:prstGeom>
          <a:pattFill prst="shingle">
            <a:fgClr>
              <a:schemeClr val="accent6">
                <a:lumMod val="40000"/>
                <a:lumOff val="6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a:endParaRPr>
          </a:p>
        </p:txBody>
      </p:sp>
      <p:sp>
        <p:nvSpPr>
          <p:cNvPr id="14" name="Rounded Rectangle 13"/>
          <p:cNvSpPr/>
          <p:nvPr/>
        </p:nvSpPr>
        <p:spPr>
          <a:xfrm>
            <a:off x="628240" y="445317"/>
            <a:ext cx="7876094" cy="4610709"/>
          </a:xfrm>
          <a:prstGeom prst="roundRect">
            <a:avLst>
              <a:gd name="adj" fmla="val 6533"/>
            </a:avLst>
          </a:prstGeom>
          <a:solidFill>
            <a:schemeClr val="bg1"/>
          </a:solidFill>
          <a:ln w="76200">
            <a:solidFill>
              <a:schemeClr val="accent6">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a:endParaRPr>
          </a:p>
        </p:txBody>
      </p:sp>
      <p:grpSp>
        <p:nvGrpSpPr>
          <p:cNvPr id="18" name="Group 17"/>
          <p:cNvGrpSpPr/>
          <p:nvPr/>
        </p:nvGrpSpPr>
        <p:grpSpPr>
          <a:xfrm>
            <a:off x="977745" y="789552"/>
            <a:ext cx="7242517" cy="4266474"/>
            <a:chOff x="1407863" y="1052736"/>
            <a:chExt cx="9361040" cy="5170066"/>
          </a:xfrm>
        </p:grpSpPr>
        <p:grpSp>
          <p:nvGrpSpPr>
            <p:cNvPr id="11" name="Group 10"/>
            <p:cNvGrpSpPr/>
            <p:nvPr/>
          </p:nvGrpSpPr>
          <p:grpSpPr>
            <a:xfrm>
              <a:off x="4900251" y="4854650"/>
              <a:ext cx="2376264" cy="1368152"/>
              <a:chOff x="4900251" y="4638626"/>
              <a:chExt cx="2376264" cy="1368152"/>
            </a:xfrm>
          </p:grpSpPr>
          <p:sp>
            <p:nvSpPr>
              <p:cNvPr id="9" name="Rectangle 8"/>
              <p:cNvSpPr/>
              <p:nvPr/>
            </p:nvSpPr>
            <p:spPr>
              <a:xfrm>
                <a:off x="5591944" y="4638626"/>
                <a:ext cx="936104" cy="1368152"/>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a:endParaRPr>
              </a:p>
            </p:txBody>
          </p:sp>
          <p:sp>
            <p:nvSpPr>
              <p:cNvPr id="10" name="Rectangle 9"/>
              <p:cNvSpPr/>
              <p:nvPr/>
            </p:nvSpPr>
            <p:spPr>
              <a:xfrm>
                <a:off x="4900251" y="5277712"/>
                <a:ext cx="2376264" cy="729066"/>
              </a:xfrm>
              <a:custGeom>
                <a:avLst/>
                <a:gdLst>
                  <a:gd name="connsiteX0" fmla="*/ 0 w 2376264"/>
                  <a:gd name="connsiteY0" fmla="*/ 0 h 698586"/>
                  <a:gd name="connsiteX1" fmla="*/ 2376264 w 2376264"/>
                  <a:gd name="connsiteY1" fmla="*/ 0 h 698586"/>
                  <a:gd name="connsiteX2" fmla="*/ 2376264 w 2376264"/>
                  <a:gd name="connsiteY2" fmla="*/ 698586 h 698586"/>
                  <a:gd name="connsiteX3" fmla="*/ 0 w 2376264"/>
                  <a:gd name="connsiteY3" fmla="*/ 698586 h 698586"/>
                  <a:gd name="connsiteX4" fmla="*/ 0 w 2376264"/>
                  <a:gd name="connsiteY4" fmla="*/ 0 h 698586"/>
                  <a:gd name="connsiteX0" fmla="*/ 701040 w 2376264"/>
                  <a:gd name="connsiteY0" fmla="*/ 0 h 718906"/>
                  <a:gd name="connsiteX1" fmla="*/ 2376264 w 2376264"/>
                  <a:gd name="connsiteY1" fmla="*/ 20320 h 718906"/>
                  <a:gd name="connsiteX2" fmla="*/ 2376264 w 2376264"/>
                  <a:gd name="connsiteY2" fmla="*/ 718906 h 718906"/>
                  <a:gd name="connsiteX3" fmla="*/ 0 w 2376264"/>
                  <a:gd name="connsiteY3" fmla="*/ 718906 h 718906"/>
                  <a:gd name="connsiteX4" fmla="*/ 701040 w 2376264"/>
                  <a:gd name="connsiteY4" fmla="*/ 0 h 718906"/>
                  <a:gd name="connsiteX0" fmla="*/ 701040 w 2376264"/>
                  <a:gd name="connsiteY0" fmla="*/ 10160 h 729066"/>
                  <a:gd name="connsiteX1" fmla="*/ 1644744 w 2376264"/>
                  <a:gd name="connsiteY1" fmla="*/ 0 h 729066"/>
                  <a:gd name="connsiteX2" fmla="*/ 2376264 w 2376264"/>
                  <a:gd name="connsiteY2" fmla="*/ 729066 h 729066"/>
                  <a:gd name="connsiteX3" fmla="*/ 0 w 2376264"/>
                  <a:gd name="connsiteY3" fmla="*/ 729066 h 729066"/>
                  <a:gd name="connsiteX4" fmla="*/ 701040 w 2376264"/>
                  <a:gd name="connsiteY4" fmla="*/ 10160 h 729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264" h="729066">
                    <a:moveTo>
                      <a:pt x="701040" y="10160"/>
                    </a:moveTo>
                    <a:lnTo>
                      <a:pt x="1644744" y="0"/>
                    </a:lnTo>
                    <a:lnTo>
                      <a:pt x="2376264" y="729066"/>
                    </a:lnTo>
                    <a:lnTo>
                      <a:pt x="0" y="729066"/>
                    </a:lnTo>
                    <a:lnTo>
                      <a:pt x="701040" y="10160"/>
                    </a:ln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a:endParaRPr>
              </a:p>
            </p:txBody>
          </p:sp>
        </p:grpSp>
        <p:sp>
          <p:nvSpPr>
            <p:cNvPr id="2" name="Rounded Rectangle 1"/>
            <p:cNvSpPr/>
            <p:nvPr/>
          </p:nvSpPr>
          <p:spPr>
            <a:xfrm>
              <a:off x="1407863" y="1052736"/>
              <a:ext cx="9361040" cy="4248472"/>
            </a:xfrm>
            <a:prstGeom prst="roundRect">
              <a:avLst>
                <a:gd name="adj" fmla="val 8536"/>
              </a:avLst>
            </a:prstGeom>
            <a:solidFill>
              <a:schemeClr val="accent6">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a:endParaRPr>
            </a:p>
          </p:txBody>
        </p:sp>
        <p:sp>
          <p:nvSpPr>
            <p:cNvPr id="4" name="Rectangle 3"/>
            <p:cNvSpPr/>
            <p:nvPr/>
          </p:nvSpPr>
          <p:spPr>
            <a:xfrm>
              <a:off x="1655868" y="1314512"/>
              <a:ext cx="8795229" cy="36915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a:endParaRPr>
            </a:p>
          </p:txBody>
        </p:sp>
        <p:sp>
          <p:nvSpPr>
            <p:cNvPr id="12" name="Oval 11"/>
            <p:cNvSpPr/>
            <p:nvPr/>
          </p:nvSpPr>
          <p:spPr>
            <a:xfrm>
              <a:off x="5983678" y="5044812"/>
              <a:ext cx="210497" cy="210497"/>
            </a:xfrm>
            <a:prstGeom prst="ellipse">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a:endParaRPr>
            </a:p>
          </p:txBody>
        </p:sp>
      </p:gr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16" name="Content Placeholder 2"/>
          <p:cNvSpPr txBox="1">
            <a:spLocks/>
          </p:cNvSpPr>
          <p:nvPr/>
        </p:nvSpPr>
        <p:spPr>
          <a:xfrm>
            <a:off x="1475656" y="1545636"/>
            <a:ext cx="6192688" cy="1836204"/>
          </a:xfrm>
          <a:prstGeom prst="rect">
            <a:avLst/>
          </a:prstGeom>
        </p:spPr>
        <p:txBody>
          <a:bodyPr vert="horz" lIns="91440" tIns="45720" rIns="91440" bIns="45720" rtlCol="0">
            <a:normAutofit fontScale="8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id-ID" sz="2400" dirty="0" smtClean="0">
                <a:latin typeface="Cambria" panose="02040503050406030204" pitchFamily="18" charset="0"/>
                <a:ea typeface="Cambria" panose="02040503050406030204" pitchFamily="18" charset="0"/>
              </a:rPr>
              <a:t>Lampu </a:t>
            </a:r>
            <a:r>
              <a:rPr lang="id-ID" sz="2400" i="1" dirty="0" smtClean="0">
                <a:latin typeface="Cambria" panose="02040503050406030204" pitchFamily="18" charset="0"/>
                <a:ea typeface="Cambria" panose="02040503050406030204" pitchFamily="18" charset="0"/>
              </a:rPr>
              <a:t>ON</a:t>
            </a:r>
            <a:r>
              <a:rPr lang="id-ID" sz="2400" dirty="0" smtClean="0">
                <a:latin typeface="Cambria" panose="02040503050406030204" pitchFamily="18" charset="0"/>
                <a:ea typeface="Cambria" panose="02040503050406030204" pitchFamily="18" charset="0"/>
              </a:rPr>
              <a:t> adalah tanda output berpotensial tinggi (high voltase) atau bernilai true pada gerbang logika </a:t>
            </a:r>
            <a:r>
              <a:rPr lang="id-ID" sz="2400" i="1" dirty="0" smtClean="0">
                <a:latin typeface="Cambria" panose="02040503050406030204" pitchFamily="18" charset="0"/>
                <a:ea typeface="Cambria" panose="02040503050406030204" pitchFamily="18" charset="0"/>
              </a:rPr>
              <a:t>AND</a:t>
            </a:r>
            <a:r>
              <a:rPr lang="id-ID" sz="2400" dirty="0" smtClean="0">
                <a:latin typeface="Cambria" panose="02040503050406030204" pitchFamily="18" charset="0"/>
                <a:ea typeface="Cambria" panose="02040503050406030204" pitchFamily="18" charset="0"/>
              </a:rPr>
              <a:t>. Lampu ini akan menyala jika kedua switch (yang mewakili input data </a:t>
            </a:r>
            <a:r>
              <a:rPr lang="id-ID" sz="2400" i="1" dirty="0" smtClean="0">
                <a:latin typeface="Cambria" panose="02040503050406030204" pitchFamily="18" charset="0"/>
                <a:ea typeface="Cambria" panose="02040503050406030204" pitchFamily="18" charset="0"/>
              </a:rPr>
              <a:t>A</a:t>
            </a:r>
            <a:r>
              <a:rPr lang="id-ID" sz="2400" dirty="0" smtClean="0">
                <a:latin typeface="Cambria" panose="02040503050406030204" pitchFamily="18" charset="0"/>
                <a:ea typeface="Cambria" panose="02040503050406030204" pitchFamily="18" charset="0"/>
              </a:rPr>
              <a:t> dan </a:t>
            </a:r>
            <a:r>
              <a:rPr lang="id-ID" sz="2400" i="1" dirty="0" smtClean="0">
                <a:latin typeface="Cambria" panose="02040503050406030204" pitchFamily="18" charset="0"/>
                <a:ea typeface="Cambria" panose="02040503050406030204" pitchFamily="18" charset="0"/>
              </a:rPr>
              <a:t>B</a:t>
            </a:r>
            <a:r>
              <a:rPr lang="id-ID" sz="2400" dirty="0" smtClean="0">
                <a:latin typeface="Cambria" panose="02040503050406030204" pitchFamily="18" charset="0"/>
                <a:ea typeface="Cambria" panose="02040503050406030204" pitchFamily="18" charset="0"/>
              </a:rPr>
              <a:t>) sedang dalam kondisi tertutup atau tersambung (bernilai </a:t>
            </a:r>
            <a:r>
              <a:rPr lang="id-ID" sz="2400" i="1" dirty="0" smtClean="0">
                <a:latin typeface="Cambria" panose="02040503050406030204" pitchFamily="18" charset="0"/>
                <a:ea typeface="Cambria" panose="02040503050406030204" pitchFamily="18" charset="0"/>
              </a:rPr>
              <a:t>true</a:t>
            </a:r>
            <a:r>
              <a:rPr lang="id-ID" sz="2400" dirty="0" smtClean="0">
                <a:latin typeface="Cambria" panose="02040503050406030204" pitchFamily="18" charset="0"/>
                <a:ea typeface="Cambria" panose="02040503050406030204" pitchFamily="18" charset="0"/>
              </a:rPr>
              <a:t>). Namun jika hanya satu </a:t>
            </a:r>
            <a:r>
              <a:rPr lang="id-ID" sz="2400" i="1" dirty="0" smtClean="0">
                <a:latin typeface="Cambria" panose="02040503050406030204" pitchFamily="18" charset="0"/>
                <a:ea typeface="Cambria" panose="02040503050406030204" pitchFamily="18" charset="0"/>
              </a:rPr>
              <a:t>switch</a:t>
            </a:r>
            <a:r>
              <a:rPr lang="id-ID" sz="2400" dirty="0" smtClean="0">
                <a:latin typeface="Cambria" panose="02040503050406030204" pitchFamily="18" charset="0"/>
                <a:ea typeface="Cambria" panose="02040503050406030204" pitchFamily="18" charset="0"/>
              </a:rPr>
              <a:t> yang tersambung, lamput atau </a:t>
            </a:r>
            <a:r>
              <a:rPr lang="id-ID" sz="2400" i="1" dirty="0" smtClean="0">
                <a:latin typeface="Cambria" panose="02040503050406030204" pitchFamily="18" charset="0"/>
                <a:ea typeface="Cambria" panose="02040503050406030204" pitchFamily="18" charset="0"/>
              </a:rPr>
              <a:t>output</a:t>
            </a:r>
            <a:r>
              <a:rPr lang="id-ID" sz="2400" dirty="0" smtClean="0">
                <a:latin typeface="Cambria" panose="02040503050406030204" pitchFamily="18" charset="0"/>
                <a:ea typeface="Cambria" panose="02040503050406030204" pitchFamily="18" charset="0"/>
              </a:rPr>
              <a:t> dalam kondisi mati atau </a:t>
            </a:r>
            <a:r>
              <a:rPr lang="id-ID" sz="2400" i="1" dirty="0" smtClean="0">
                <a:latin typeface="Cambria" panose="02040503050406030204" pitchFamily="18" charset="0"/>
                <a:ea typeface="Cambria" panose="02040503050406030204" pitchFamily="18" charset="0"/>
              </a:rPr>
              <a:t>false</a:t>
            </a:r>
            <a:r>
              <a:rPr lang="id-ID" sz="2400" dirty="0" smtClean="0">
                <a:latin typeface="Cambria" panose="02040503050406030204" pitchFamily="18" charset="0"/>
                <a:ea typeface="Cambria" panose="02040503050406030204" pitchFamily="18" charset="0"/>
              </a:rPr>
              <a:t>.</a:t>
            </a:r>
            <a:endParaRPr lang="id-ID" sz="24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351855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1619672" y="2625756"/>
            <a:ext cx="5760640" cy="972108"/>
          </a:xfrm>
          <a:prstGeom prst="rect">
            <a:avLst/>
          </a:prstGeom>
        </p:spPr>
        <p:style>
          <a:lnRef idx="2">
            <a:schemeClr val="dk1"/>
          </a:lnRef>
          <a:fillRef idx="1">
            <a:schemeClr val="lt1"/>
          </a:fillRef>
          <a:effectRef idx="0">
            <a:schemeClr val="dk1"/>
          </a:effectRef>
          <a:fontRef idx="minor">
            <a:schemeClr val="dk1"/>
          </a:fontRef>
        </p:style>
        <p:txBody>
          <a:bodyPr vert="horz" lIns="91440" tIns="45720" rIns="91440" bIns="45720" rtlCol="0">
            <a:normAutofit fontScale="92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2400" dirty="0" smtClean="0"/>
              <a:t>Insert </a:t>
            </a:r>
            <a:r>
              <a:rPr lang="id-ID" sz="2400" dirty="0" smtClean="0"/>
              <a:t>Gambar </a:t>
            </a:r>
            <a:r>
              <a:rPr lang="id-ID" sz="2400" dirty="0" smtClean="0"/>
              <a:t>3.7 Rangkaian analogi gerbang AND dengan (a) dua transistor secara seri dan (b) dua transistor dalam kondisi terhubung.</a:t>
            </a:r>
            <a:endParaRPr lang="id-ID" sz="2400" dirty="0"/>
          </a:p>
        </p:txBody>
      </p:sp>
      <p:sp>
        <p:nvSpPr>
          <p:cNvPr id="4" name="Content Placeholder 2"/>
          <p:cNvSpPr txBox="1">
            <a:spLocks/>
          </p:cNvSpPr>
          <p:nvPr/>
        </p:nvSpPr>
        <p:spPr>
          <a:xfrm>
            <a:off x="1145907" y="627534"/>
            <a:ext cx="6840760" cy="756084"/>
          </a:xfrm>
          <a:prstGeom prst="homePlate">
            <a:avLst/>
          </a:prstGeom>
          <a:solidFill>
            <a:schemeClr val="accent6">
              <a:lumMod val="40000"/>
              <a:lumOff val="60000"/>
            </a:schemeClr>
          </a:solidFill>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a:buFont typeface="+mj-lt"/>
              <a:buAutoNum type="alphaLcPeriod" startAt="2"/>
            </a:pPr>
            <a:r>
              <a:rPr lang="id-ID" sz="1800" dirty="0">
                <a:latin typeface="Cambria" panose="02040503050406030204" pitchFamily="18" charset="0"/>
                <a:ea typeface="Cambria" panose="02040503050406030204" pitchFamily="18" charset="0"/>
              </a:rPr>
              <a:t>Rangkaian elektronika dengan dua transistor yang terpasang secara seri</a:t>
            </a:r>
            <a:r>
              <a:rPr lang="id-ID" sz="1800" dirty="0" smtClean="0">
                <a:latin typeface="Cambria" panose="02040503050406030204" pitchFamily="18" charset="0"/>
                <a:ea typeface="Cambria" panose="02040503050406030204" pitchFamily="18" charset="0"/>
              </a:rPr>
              <a:t>.</a:t>
            </a:r>
            <a:endParaRPr lang="id-ID" sz="1800" dirty="0">
              <a:latin typeface="Cambria" panose="02040503050406030204" pitchFamily="18" charset="0"/>
              <a:ea typeface="Cambria" panose="02040503050406030204" pitchFamily="18"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Tree>
    <p:extLst>
      <p:ext uri="{BB962C8B-B14F-4D97-AF65-F5344CB8AC3E}">
        <p14:creationId xmlns:p14="http://schemas.microsoft.com/office/powerpoint/2010/main" val="28848829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0" y="0"/>
            <a:ext cx="9144000" cy="5143500"/>
          </a:xfrm>
          <a:prstGeom prst="rect">
            <a:avLst/>
          </a:prstGeom>
          <a:pattFill prst="shingle">
            <a:fgClr>
              <a:schemeClr val="accent6">
                <a:lumMod val="40000"/>
                <a:lumOff val="6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p:nvSpPr>
        <p:spPr>
          <a:xfrm>
            <a:off x="628240" y="445317"/>
            <a:ext cx="7876094" cy="4610709"/>
          </a:xfrm>
          <a:prstGeom prst="roundRect">
            <a:avLst>
              <a:gd name="adj" fmla="val 6533"/>
            </a:avLst>
          </a:prstGeom>
          <a:solidFill>
            <a:schemeClr val="bg1"/>
          </a:solidFill>
          <a:ln w="76200">
            <a:solidFill>
              <a:schemeClr val="accent6">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grpSp>
        <p:nvGrpSpPr>
          <p:cNvPr id="18" name="Group 17"/>
          <p:cNvGrpSpPr/>
          <p:nvPr/>
        </p:nvGrpSpPr>
        <p:grpSpPr>
          <a:xfrm>
            <a:off x="977745" y="789552"/>
            <a:ext cx="7242517" cy="4266474"/>
            <a:chOff x="1407863" y="1052736"/>
            <a:chExt cx="9361040" cy="5170066"/>
          </a:xfrm>
        </p:grpSpPr>
        <p:grpSp>
          <p:nvGrpSpPr>
            <p:cNvPr id="11" name="Group 10"/>
            <p:cNvGrpSpPr/>
            <p:nvPr/>
          </p:nvGrpSpPr>
          <p:grpSpPr>
            <a:xfrm>
              <a:off x="4900251" y="4854650"/>
              <a:ext cx="2376264" cy="1368152"/>
              <a:chOff x="4900251" y="4638626"/>
              <a:chExt cx="2376264" cy="1368152"/>
            </a:xfrm>
          </p:grpSpPr>
          <p:sp>
            <p:nvSpPr>
              <p:cNvPr id="9" name="Rectangle 8"/>
              <p:cNvSpPr/>
              <p:nvPr/>
            </p:nvSpPr>
            <p:spPr>
              <a:xfrm>
                <a:off x="5591944" y="4638626"/>
                <a:ext cx="936104" cy="1368152"/>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10" name="Rectangle 9"/>
              <p:cNvSpPr/>
              <p:nvPr/>
            </p:nvSpPr>
            <p:spPr>
              <a:xfrm>
                <a:off x="4900251" y="5277712"/>
                <a:ext cx="2376264" cy="729066"/>
              </a:xfrm>
              <a:custGeom>
                <a:avLst/>
                <a:gdLst>
                  <a:gd name="connsiteX0" fmla="*/ 0 w 2376264"/>
                  <a:gd name="connsiteY0" fmla="*/ 0 h 698586"/>
                  <a:gd name="connsiteX1" fmla="*/ 2376264 w 2376264"/>
                  <a:gd name="connsiteY1" fmla="*/ 0 h 698586"/>
                  <a:gd name="connsiteX2" fmla="*/ 2376264 w 2376264"/>
                  <a:gd name="connsiteY2" fmla="*/ 698586 h 698586"/>
                  <a:gd name="connsiteX3" fmla="*/ 0 w 2376264"/>
                  <a:gd name="connsiteY3" fmla="*/ 698586 h 698586"/>
                  <a:gd name="connsiteX4" fmla="*/ 0 w 2376264"/>
                  <a:gd name="connsiteY4" fmla="*/ 0 h 698586"/>
                  <a:gd name="connsiteX0" fmla="*/ 701040 w 2376264"/>
                  <a:gd name="connsiteY0" fmla="*/ 0 h 718906"/>
                  <a:gd name="connsiteX1" fmla="*/ 2376264 w 2376264"/>
                  <a:gd name="connsiteY1" fmla="*/ 20320 h 718906"/>
                  <a:gd name="connsiteX2" fmla="*/ 2376264 w 2376264"/>
                  <a:gd name="connsiteY2" fmla="*/ 718906 h 718906"/>
                  <a:gd name="connsiteX3" fmla="*/ 0 w 2376264"/>
                  <a:gd name="connsiteY3" fmla="*/ 718906 h 718906"/>
                  <a:gd name="connsiteX4" fmla="*/ 701040 w 2376264"/>
                  <a:gd name="connsiteY4" fmla="*/ 0 h 718906"/>
                  <a:gd name="connsiteX0" fmla="*/ 701040 w 2376264"/>
                  <a:gd name="connsiteY0" fmla="*/ 10160 h 729066"/>
                  <a:gd name="connsiteX1" fmla="*/ 1644744 w 2376264"/>
                  <a:gd name="connsiteY1" fmla="*/ 0 h 729066"/>
                  <a:gd name="connsiteX2" fmla="*/ 2376264 w 2376264"/>
                  <a:gd name="connsiteY2" fmla="*/ 729066 h 729066"/>
                  <a:gd name="connsiteX3" fmla="*/ 0 w 2376264"/>
                  <a:gd name="connsiteY3" fmla="*/ 729066 h 729066"/>
                  <a:gd name="connsiteX4" fmla="*/ 701040 w 2376264"/>
                  <a:gd name="connsiteY4" fmla="*/ 10160 h 729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264" h="729066">
                    <a:moveTo>
                      <a:pt x="701040" y="10160"/>
                    </a:moveTo>
                    <a:lnTo>
                      <a:pt x="1644744" y="0"/>
                    </a:lnTo>
                    <a:lnTo>
                      <a:pt x="2376264" y="729066"/>
                    </a:lnTo>
                    <a:lnTo>
                      <a:pt x="0" y="729066"/>
                    </a:lnTo>
                    <a:lnTo>
                      <a:pt x="701040" y="10160"/>
                    </a:ln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grpSp>
        <p:sp>
          <p:nvSpPr>
            <p:cNvPr id="2" name="Rounded Rectangle 1"/>
            <p:cNvSpPr/>
            <p:nvPr/>
          </p:nvSpPr>
          <p:spPr>
            <a:xfrm>
              <a:off x="1407863" y="1052736"/>
              <a:ext cx="9361040" cy="4248472"/>
            </a:xfrm>
            <a:prstGeom prst="roundRect">
              <a:avLst>
                <a:gd name="adj" fmla="val 8536"/>
              </a:avLst>
            </a:prstGeom>
            <a:solidFill>
              <a:schemeClr val="accent6">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4" name="Rectangle 3"/>
            <p:cNvSpPr/>
            <p:nvPr/>
          </p:nvSpPr>
          <p:spPr>
            <a:xfrm>
              <a:off x="1655868" y="1314512"/>
              <a:ext cx="8795229" cy="36915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12" name="Oval 11"/>
            <p:cNvSpPr/>
            <p:nvPr/>
          </p:nvSpPr>
          <p:spPr>
            <a:xfrm>
              <a:off x="5983678" y="5044812"/>
              <a:ext cx="210497" cy="210497"/>
            </a:xfrm>
            <a:prstGeom prst="ellipse">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gr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15" name="Content Placeholder 2"/>
          <p:cNvSpPr txBox="1">
            <a:spLocks/>
          </p:cNvSpPr>
          <p:nvPr/>
        </p:nvSpPr>
        <p:spPr>
          <a:xfrm>
            <a:off x="1361931" y="1174015"/>
            <a:ext cx="6408712" cy="2707926"/>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1800" dirty="0" smtClean="0">
                <a:latin typeface="Cambria" panose="02040503050406030204" pitchFamily="18" charset="0"/>
                <a:ea typeface="Cambria" panose="02040503050406030204" pitchFamily="18" charset="0"/>
              </a:rPr>
              <a:t>Lampu menyala merupakan tanda output berpotensial tinggi (</a:t>
            </a:r>
            <a:r>
              <a:rPr lang="id-ID" sz="1800" i="1" dirty="0" smtClean="0">
                <a:latin typeface="Cambria" panose="02040503050406030204" pitchFamily="18" charset="0"/>
                <a:ea typeface="Cambria" panose="02040503050406030204" pitchFamily="18" charset="0"/>
              </a:rPr>
              <a:t>high voltage</a:t>
            </a:r>
            <a:r>
              <a:rPr lang="id-ID" sz="1800" dirty="0" smtClean="0">
                <a:latin typeface="Cambria" panose="02040503050406030204" pitchFamily="18" charset="0"/>
                <a:ea typeface="Cambria" panose="02040503050406030204" pitchFamily="18" charset="0"/>
              </a:rPr>
              <a:t>) atau bernilai </a:t>
            </a:r>
            <a:r>
              <a:rPr lang="id-ID" sz="1800" i="1" dirty="0" smtClean="0">
                <a:latin typeface="Cambria" panose="02040503050406030204" pitchFamily="18" charset="0"/>
                <a:ea typeface="Cambria" panose="02040503050406030204" pitchFamily="18" charset="0"/>
              </a:rPr>
              <a:t>true</a:t>
            </a:r>
            <a:r>
              <a:rPr lang="id-ID" sz="1800" dirty="0" smtClean="0">
                <a:latin typeface="Cambria" panose="02040503050406030204" pitchFamily="18" charset="0"/>
                <a:ea typeface="Cambria" panose="02040503050406030204" pitchFamily="18" charset="0"/>
              </a:rPr>
              <a:t> pada gerbang logika AND. Lampu ini akan menyala jika kedua transistor sedang dalam kondisi terhubung, lihat </a:t>
            </a:r>
            <a:r>
              <a:rPr lang="id-ID" sz="1800" i="1" dirty="0" smtClean="0">
                <a:latin typeface="Cambria" panose="02040503050406030204" pitchFamily="18" charset="0"/>
                <a:ea typeface="Cambria" panose="02040503050406030204" pitchFamily="18" charset="0"/>
              </a:rPr>
              <a:t>switch</a:t>
            </a:r>
            <a:r>
              <a:rPr lang="id-ID" sz="1800" dirty="0" smtClean="0">
                <a:latin typeface="Cambria" panose="02040503050406030204" pitchFamily="18" charset="0"/>
                <a:ea typeface="Cambria" panose="02040503050406030204" pitchFamily="18" charset="0"/>
              </a:rPr>
              <a:t> (yang mewakili input data A dan B) sedang dalam kondisi tertutup atau tersambung (bernilai </a:t>
            </a:r>
            <a:r>
              <a:rPr lang="id-ID" sz="1800" i="1" dirty="0" smtClean="0">
                <a:latin typeface="Cambria" panose="02040503050406030204" pitchFamily="18" charset="0"/>
                <a:ea typeface="Cambria" panose="02040503050406030204" pitchFamily="18" charset="0"/>
              </a:rPr>
              <a:t>true</a:t>
            </a:r>
            <a:r>
              <a:rPr lang="id-ID" sz="1800" dirty="0" smtClean="0">
                <a:latin typeface="Cambria" panose="02040503050406030204" pitchFamily="18" charset="0"/>
                <a:ea typeface="Cambria" panose="02040503050406030204" pitchFamily="18" charset="0"/>
              </a:rPr>
              <a:t>). Namun, jika hanya satu </a:t>
            </a:r>
            <a:r>
              <a:rPr lang="id-ID" sz="1800" i="1" dirty="0" smtClean="0">
                <a:latin typeface="Cambria" panose="02040503050406030204" pitchFamily="18" charset="0"/>
                <a:ea typeface="Cambria" panose="02040503050406030204" pitchFamily="18" charset="0"/>
              </a:rPr>
              <a:t>switch</a:t>
            </a:r>
            <a:r>
              <a:rPr lang="id-ID" sz="1800" dirty="0" smtClean="0">
                <a:latin typeface="Cambria" panose="02040503050406030204" pitchFamily="18" charset="0"/>
                <a:ea typeface="Cambria" panose="02040503050406030204" pitchFamily="18" charset="0"/>
              </a:rPr>
              <a:t> yang tersambung, salah satu transistor tidak teraliri tegangan yang berakibat lampu atau output dalam kondisi mati atau </a:t>
            </a:r>
            <a:r>
              <a:rPr lang="id-ID" sz="1800" i="1" dirty="0" smtClean="0">
                <a:latin typeface="Cambria" panose="02040503050406030204" pitchFamily="18" charset="0"/>
                <a:ea typeface="Cambria" panose="02040503050406030204" pitchFamily="18" charset="0"/>
              </a:rPr>
              <a:t>false</a:t>
            </a:r>
            <a:r>
              <a:rPr lang="id-ID" sz="1800" dirty="0">
                <a:latin typeface="Cambria" panose="02040503050406030204" pitchFamily="18" charset="0"/>
                <a:ea typeface="Cambria" panose="02040503050406030204" pitchFamily="18" charset="0"/>
              </a:rPr>
              <a:t>. Gerbang logika AND dapat dikembangkan untuk menerima dua atau lebih dari 2 input, seperti 3, 4, atau lebih nilai input. </a:t>
            </a:r>
          </a:p>
        </p:txBody>
      </p:sp>
    </p:spTree>
    <p:extLst>
      <p:ext uri="{BB962C8B-B14F-4D97-AF65-F5344CB8AC3E}">
        <p14:creationId xmlns:p14="http://schemas.microsoft.com/office/powerpoint/2010/main" val="102704991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p:cNvGrpSpPr/>
          <p:nvPr/>
        </p:nvGrpSpPr>
        <p:grpSpPr>
          <a:xfrm>
            <a:off x="628653" y="237875"/>
            <a:ext cx="4504243" cy="946481"/>
            <a:chOff x="838203" y="317167"/>
            <a:chExt cx="6005657" cy="1261974"/>
          </a:xfrm>
        </p:grpSpPr>
        <p:sp>
          <p:nvSpPr>
            <p:cNvPr id="28"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a:ln>
                  <a:noFill/>
                </a:ln>
                <a:solidFill>
                  <a:prstClr val="black"/>
                </a:solidFill>
                <a:effectLst/>
                <a:uLnTx/>
                <a:uFillTx/>
                <a:latin typeface="Calibri"/>
                <a:ea typeface="+mn-ea"/>
                <a:cs typeface="+mn-cs"/>
              </a:endParaRPr>
            </a:p>
          </p:txBody>
        </p:sp>
        <p:sp>
          <p:nvSpPr>
            <p:cNvPr id="29"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2700" kern="0" dirty="0">
                  <a:solidFill>
                    <a:prstClr val="black"/>
                  </a:solidFill>
                  <a:latin typeface="Cambria" panose="02040503050406030204" pitchFamily="18" charset="0"/>
                  <a:ea typeface="Cambria" panose="02040503050406030204" pitchFamily="18" charset="0"/>
                </a:rPr>
                <a:t>3</a:t>
              </a:r>
              <a:r>
                <a:rPr kumimoji="0" lang="en-US" sz="27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27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30"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5" name="Content Placeholder 2"/>
          <p:cNvSpPr>
            <a:spLocks noGrp="1"/>
          </p:cNvSpPr>
          <p:nvPr>
            <p:ph idx="1"/>
          </p:nvPr>
        </p:nvSpPr>
        <p:spPr>
          <a:xfrm>
            <a:off x="1102145" y="1527026"/>
            <a:ext cx="6998248" cy="1932445"/>
          </a:xfrm>
          <a:prstGeom prst="roundRect">
            <a:avLst/>
          </a:prstGeom>
          <a:solidFill>
            <a:schemeClr val="accent5">
              <a:lumMod val="40000"/>
              <a:lumOff val="60000"/>
            </a:schemeClr>
          </a:solidFill>
          <a:ln>
            <a:noFill/>
          </a:ln>
        </p:spPr>
        <p:txBody>
          <a:bodyPr>
            <a:noAutofit/>
          </a:bodyPr>
          <a:lstStyle/>
          <a:p>
            <a:pPr marL="0" indent="0" algn="just">
              <a:buNone/>
            </a:pPr>
            <a:r>
              <a:rPr lang="id-ID" sz="1800" dirty="0">
                <a:latin typeface="Cambria" panose="02040503050406030204" pitchFamily="18" charset="0"/>
                <a:ea typeface="Cambria" panose="02040503050406030204" pitchFamily="18" charset="0"/>
              </a:rPr>
              <a:t>Gerbang logika </a:t>
            </a:r>
            <a:r>
              <a:rPr lang="id-ID" sz="1800" i="1" dirty="0">
                <a:latin typeface="Cambria" panose="02040503050406030204" pitchFamily="18" charset="0"/>
                <a:ea typeface="Cambria" panose="02040503050406030204" pitchFamily="18" charset="0"/>
              </a:rPr>
              <a:t>NOT </a:t>
            </a:r>
            <a:r>
              <a:rPr lang="id-ID" sz="1800" dirty="0">
                <a:latin typeface="Cambria" panose="02040503050406030204" pitchFamily="18" charset="0"/>
                <a:ea typeface="Cambria" panose="02040503050406030204" pitchFamily="18" charset="0"/>
              </a:rPr>
              <a:t>atau </a:t>
            </a:r>
            <a:r>
              <a:rPr lang="id-ID" sz="1800" i="1" dirty="0">
                <a:latin typeface="Cambria" panose="02040503050406030204" pitchFamily="18" charset="0"/>
                <a:ea typeface="Cambria" panose="02040503050406030204" pitchFamily="18" charset="0"/>
              </a:rPr>
              <a:t>inverter </a:t>
            </a:r>
            <a:r>
              <a:rPr lang="id-ID" sz="1800" dirty="0">
                <a:latin typeface="Cambria" panose="02040503050406030204" pitchFamily="18" charset="0"/>
                <a:ea typeface="Cambria" panose="02040503050406030204" pitchFamily="18" charset="0"/>
              </a:rPr>
              <a:t>merupakan gerbang yang hanya bisa menerima satu nilai input dan menghasilkan satu output dengan nilai berlawanan dari nilai input-nya. Jika terdapat sebuah nilai input data A memasuki gerbang </a:t>
            </a:r>
            <a:r>
              <a:rPr lang="id-ID" sz="1800" i="1" dirty="0">
                <a:latin typeface="Cambria" panose="02040503050406030204" pitchFamily="18" charset="0"/>
                <a:ea typeface="Cambria" panose="02040503050406030204" pitchFamily="18" charset="0"/>
              </a:rPr>
              <a:t>NOT</a:t>
            </a:r>
            <a:r>
              <a:rPr lang="id-ID" sz="1800" dirty="0">
                <a:latin typeface="Cambria" panose="02040503050406030204" pitchFamily="18" charset="0"/>
                <a:ea typeface="Cambria" panose="02040503050406030204" pitchFamily="18" charset="0"/>
              </a:rPr>
              <a:t>, akan dihasilkan output </a:t>
            </a:r>
            <a:r>
              <a:rPr lang="id-ID" sz="1800" i="1" dirty="0">
                <a:latin typeface="Cambria" panose="02040503050406030204" pitchFamily="18" charset="0"/>
                <a:ea typeface="Cambria" panose="02040503050406030204" pitchFamily="18" charset="0"/>
              </a:rPr>
              <a:t>X</a:t>
            </a:r>
            <a:r>
              <a:rPr lang="id-ID" sz="1800" dirty="0">
                <a:latin typeface="Cambria" panose="02040503050406030204" pitchFamily="18" charset="0"/>
                <a:ea typeface="Cambria" panose="02040503050406030204" pitchFamily="18" charset="0"/>
              </a:rPr>
              <a:t> yang merupakan kebalikan dari A. Persamaannya dapat ditulis sebagai berikut.</a:t>
            </a:r>
          </a:p>
        </p:txBody>
      </p:sp>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18" name="TextBox 17"/>
          <p:cNvSpPr txBox="1"/>
          <p:nvPr/>
        </p:nvSpPr>
        <p:spPr>
          <a:xfrm>
            <a:off x="1621491" y="505073"/>
            <a:ext cx="2992262" cy="46166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Gerbang</a:t>
            </a:r>
            <a:r>
              <a:rPr kumimoji="0" lang="en-US"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4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Logika</a:t>
            </a:r>
            <a:r>
              <a:rPr kumimoji="0" lang="en-US"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lang="en-US" sz="2400" i="1" dirty="0" smtClean="0">
                <a:solidFill>
                  <a:prstClr val="black"/>
                </a:solidFill>
                <a:latin typeface="Cambria" panose="02040503050406030204" pitchFamily="18" charset="0"/>
                <a:ea typeface="Cambria" panose="02040503050406030204" pitchFamily="18" charset="0"/>
              </a:rPr>
              <a:t>NOT</a:t>
            </a:r>
            <a:endParaRPr kumimoji="0" lang="en-US" sz="24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0" name="Rectangle 9"/>
          <p:cNvSpPr/>
          <p:nvPr/>
        </p:nvSpPr>
        <p:spPr>
          <a:xfrm>
            <a:off x="2634118" y="3828009"/>
            <a:ext cx="3864337" cy="486054"/>
          </a:xfrm>
          <a:prstGeom prst="rect">
            <a:avLst/>
          </a:prstGeom>
          <a:noFill/>
          <a:ln w="38100">
            <a:solidFill>
              <a:schemeClr val="accent5">
                <a:lumMod val="75000"/>
              </a:schemeClr>
            </a:solidFill>
            <a:prstDash val="sysDot"/>
          </a:ln>
        </p:spPr>
        <p:style>
          <a:lnRef idx="2">
            <a:schemeClr val="dk1"/>
          </a:lnRef>
          <a:fillRef idx="1">
            <a:schemeClr val="lt1"/>
          </a:fillRef>
          <a:effectRef idx="0">
            <a:schemeClr val="dk1"/>
          </a:effectRef>
          <a:fontRef idx="minor">
            <a:schemeClr val="dk1"/>
          </a:fontRef>
        </p:style>
        <p:txBody>
          <a:bodyPr rtlCol="0" anchor="ctr"/>
          <a:lstStyle/>
          <a:p>
            <a:pPr algn="ctr"/>
            <a:r>
              <a:rPr lang="id-ID" sz="2400" b="1" i="1" dirty="0" smtClean="0"/>
              <a:t>X</a:t>
            </a:r>
            <a:r>
              <a:rPr lang="id-ID" sz="2400" b="1" dirty="0" smtClean="0"/>
              <a:t> = </a:t>
            </a:r>
            <a:r>
              <a:rPr lang="id-ID" sz="2400" b="1" i="1" dirty="0" smtClean="0"/>
              <a:t>NOT A </a:t>
            </a:r>
            <a:r>
              <a:rPr lang="id-ID" sz="2400" dirty="0" smtClean="0"/>
              <a:t>atau</a:t>
            </a:r>
            <a:r>
              <a:rPr lang="id-ID" sz="2400" b="1" dirty="0" smtClean="0"/>
              <a:t> </a:t>
            </a:r>
            <a:r>
              <a:rPr lang="id-ID" sz="2400" b="1" i="1" dirty="0" smtClean="0"/>
              <a:t>X</a:t>
            </a:r>
            <a:r>
              <a:rPr lang="id-ID" sz="2400" b="1" dirty="0" smtClean="0"/>
              <a:t> = </a:t>
            </a:r>
            <a:r>
              <a:rPr lang="id-ID" sz="2400" b="1" i="1" dirty="0" smtClean="0"/>
              <a:t>Ā</a:t>
            </a:r>
            <a:endParaRPr lang="id-ID" sz="2400" b="1" i="1" dirty="0"/>
          </a:p>
        </p:txBody>
      </p:sp>
    </p:spTree>
    <p:extLst>
      <p:ext uri="{BB962C8B-B14F-4D97-AF65-F5344CB8AC3E}">
        <p14:creationId xmlns:p14="http://schemas.microsoft.com/office/powerpoint/2010/main" val="29743178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5143500"/>
          </a:xfrm>
          <a:prstGeom prst="rect">
            <a:avLst/>
          </a:prstGeom>
          <a:pattFill prst="wdDnDiag">
            <a:fgClr>
              <a:schemeClr val="accent5">
                <a:lumMod val="60000"/>
                <a:lumOff val="4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25" name="Rounded Rectangle 24"/>
          <p:cNvSpPr/>
          <p:nvPr/>
        </p:nvSpPr>
        <p:spPr>
          <a:xfrm>
            <a:off x="539552" y="555526"/>
            <a:ext cx="8089884" cy="4587974"/>
          </a:xfrm>
          <a:prstGeom prst="roundRect">
            <a:avLst>
              <a:gd name="adj" fmla="val 12483"/>
            </a:avLst>
          </a:prstGeom>
          <a:solidFill>
            <a:schemeClr val="bg1"/>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18" name="Group 17"/>
          <p:cNvGrpSpPr/>
          <p:nvPr/>
        </p:nvGrpSpPr>
        <p:grpSpPr>
          <a:xfrm>
            <a:off x="5093447" y="2376264"/>
            <a:ext cx="2880320" cy="1707654"/>
            <a:chOff x="4732534" y="1412005"/>
            <a:chExt cx="2880320" cy="1707654"/>
          </a:xfrm>
        </p:grpSpPr>
        <p:pic>
          <p:nvPicPr>
            <p:cNvPr id="17" name="Picture 16"/>
            <p:cNvPicPr>
              <a:picLocks noChangeAspect="1"/>
            </p:cNvPicPr>
            <p:nvPr/>
          </p:nvPicPr>
          <p:blipFill rotWithShape="1">
            <a:blip r:embed="rId3" cstate="print">
              <a:extLst>
                <a:ext uri="{28A0092B-C50C-407E-A947-70E740481C1C}">
                  <a14:useLocalDpi xmlns:a14="http://schemas.microsoft.com/office/drawing/2010/main" val="0"/>
                </a:ext>
              </a:extLst>
            </a:blip>
            <a:srcRect l="38799" t="66800" r="5202"/>
            <a:stretch/>
          </p:blipFill>
          <p:spPr>
            <a:xfrm>
              <a:off x="4732534" y="1412005"/>
              <a:ext cx="2880320" cy="1707654"/>
            </a:xfrm>
            <a:prstGeom prst="rect">
              <a:avLst/>
            </a:prstGeom>
          </p:spPr>
        </p:pic>
        <p:sp>
          <p:nvSpPr>
            <p:cNvPr id="11" name="TextBox 10"/>
            <p:cNvSpPr txBox="1"/>
            <p:nvPr/>
          </p:nvSpPr>
          <p:spPr>
            <a:xfrm>
              <a:off x="4860032" y="2081166"/>
              <a:ext cx="288032" cy="369332"/>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1"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a:t>
              </a:r>
              <a:endParaRPr kumimoji="0" lang="en-US" sz="1800" b="1"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3" name="TextBox 12"/>
            <p:cNvSpPr txBox="1"/>
            <p:nvPr/>
          </p:nvSpPr>
          <p:spPr>
            <a:xfrm>
              <a:off x="7180806" y="2073402"/>
              <a:ext cx="288032" cy="369332"/>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X</a:t>
              </a:r>
            </a:p>
          </p:txBody>
        </p:sp>
      </p:grpSp>
      <p:grpSp>
        <p:nvGrpSpPr>
          <p:cNvPr id="8" name="Group 7"/>
          <p:cNvGrpSpPr/>
          <p:nvPr/>
        </p:nvGrpSpPr>
        <p:grpSpPr>
          <a:xfrm>
            <a:off x="4788024" y="1235857"/>
            <a:ext cx="3244744" cy="563654"/>
            <a:chOff x="681561" y="2911726"/>
            <a:chExt cx="6194695" cy="563654"/>
          </a:xfrm>
        </p:grpSpPr>
        <p:sp>
          <p:nvSpPr>
            <p:cNvPr id="3" name="Rounded Rectangle 2"/>
            <p:cNvSpPr/>
            <p:nvPr/>
          </p:nvSpPr>
          <p:spPr>
            <a:xfrm>
              <a:off x="810892" y="3013640"/>
              <a:ext cx="5936030" cy="369332"/>
            </a:xfrm>
            <a:prstGeom prst="rect">
              <a:avLst/>
            </a:prstGeom>
            <a:solidFill>
              <a:schemeClr val="accent5">
                <a:lumMod val="40000"/>
                <a:lumOff val="6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Simbol</a:t>
              </a:r>
              <a:r>
                <a:rPr kumimoji="0" lang="en-US"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18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gerbang</a:t>
              </a:r>
              <a:r>
                <a:rPr kumimoji="0" lang="en-US"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18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logika</a:t>
              </a:r>
              <a:r>
                <a:rPr kumimoji="0" lang="en-US"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lang="en-US" i="1" noProof="0" dirty="0" smtClean="0">
                  <a:solidFill>
                    <a:prstClr val="black"/>
                  </a:solidFill>
                  <a:latin typeface="Cambria" panose="02040503050406030204" pitchFamily="18" charset="0"/>
                  <a:ea typeface="Cambria" panose="02040503050406030204" pitchFamily="18" charset="0"/>
                </a:rPr>
                <a:t>NOT</a:t>
              </a:r>
              <a:endParaRPr kumimoji="0" lang="en-US" sz="18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4" name="Rounded Rectangle 13"/>
            <p:cNvSpPr/>
            <p:nvPr/>
          </p:nvSpPr>
          <p:spPr>
            <a:xfrm>
              <a:off x="681561" y="2911726"/>
              <a:ext cx="6194695" cy="563654"/>
            </a:xfrm>
            <a:prstGeom prst="rect">
              <a:avLst/>
            </a:prstGeom>
            <a:noFill/>
            <a:ln w="38100">
              <a:solidFill>
                <a:schemeClr val="accent5">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aphicFrame>
        <p:nvGraphicFramePr>
          <p:cNvPr id="16" name="Table 15"/>
          <p:cNvGraphicFramePr>
            <a:graphicFrameLocks noGrp="1"/>
          </p:cNvGraphicFramePr>
          <p:nvPr>
            <p:extLst>
              <p:ext uri="{D42A27DB-BD31-4B8C-83A1-F6EECF244321}">
                <p14:modId xmlns:p14="http://schemas.microsoft.com/office/powerpoint/2010/main" val="1339119166"/>
              </p:ext>
            </p:extLst>
          </p:nvPr>
        </p:nvGraphicFramePr>
        <p:xfrm>
          <a:off x="1682715" y="2694227"/>
          <a:ext cx="2135010" cy="1071729"/>
        </p:xfrm>
        <a:graphic>
          <a:graphicData uri="http://schemas.openxmlformats.org/drawingml/2006/table">
            <a:tbl>
              <a:tblPr firstRow="1" bandRow="1">
                <a:tableStyleId>{BDBED569-4797-4DF1-A0F4-6AAB3CD982D8}</a:tableStyleId>
              </a:tblPr>
              <a:tblGrid>
                <a:gridCol w="1067505">
                  <a:extLst>
                    <a:ext uri="{9D8B030D-6E8A-4147-A177-3AD203B41FA5}">
                      <a16:colId xmlns:a16="http://schemas.microsoft.com/office/drawing/2014/main" val="20000"/>
                    </a:ext>
                  </a:extLst>
                </a:gridCol>
                <a:gridCol w="1067505">
                  <a:extLst>
                    <a:ext uri="{9D8B030D-6E8A-4147-A177-3AD203B41FA5}">
                      <a16:colId xmlns:a16="http://schemas.microsoft.com/office/drawing/2014/main" val="20001"/>
                    </a:ext>
                  </a:extLst>
                </a:gridCol>
              </a:tblGrid>
              <a:tr h="357243">
                <a:tc>
                  <a:txBody>
                    <a:bodyPr/>
                    <a:lstStyle/>
                    <a:p>
                      <a:pPr algn="ctr"/>
                      <a:r>
                        <a:rPr lang="id-ID" sz="1800" dirty="0" smtClean="0"/>
                        <a:t>A</a:t>
                      </a:r>
                      <a:endParaRPr lang="id-ID" sz="1800" i="1" dirty="0"/>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800" i="1" dirty="0" smtClean="0"/>
                        <a:t>X = Ā</a:t>
                      </a:r>
                      <a:endParaRPr lang="id-ID" sz="1800" b="1" i="1" dirty="0" smtClean="0"/>
                    </a:p>
                  </a:txBody>
                  <a:tcPr marT="34290" marB="34290" anchor="ctr"/>
                </a:tc>
                <a:extLst>
                  <a:ext uri="{0D108BD9-81ED-4DB2-BD59-A6C34878D82A}">
                    <a16:rowId xmlns:a16="http://schemas.microsoft.com/office/drawing/2014/main" val="10000"/>
                  </a:ext>
                </a:extLst>
              </a:tr>
              <a:tr h="357243">
                <a:tc>
                  <a:txBody>
                    <a:bodyPr/>
                    <a:lstStyle/>
                    <a:p>
                      <a:pPr algn="ctr"/>
                      <a:r>
                        <a:rPr lang="id-ID" sz="1800" dirty="0" smtClean="0"/>
                        <a:t>0</a:t>
                      </a:r>
                      <a:endParaRPr lang="id-ID" sz="1800" dirty="0"/>
                    </a:p>
                  </a:txBody>
                  <a:tcPr marT="34290" marB="34290" anchor="ctr"/>
                </a:tc>
                <a:tc>
                  <a:txBody>
                    <a:bodyPr/>
                    <a:lstStyle/>
                    <a:p>
                      <a:pPr algn="ctr"/>
                      <a:r>
                        <a:rPr lang="id-ID" sz="1800" dirty="0" smtClean="0"/>
                        <a:t>1</a:t>
                      </a:r>
                      <a:endParaRPr lang="id-ID" sz="1800" dirty="0"/>
                    </a:p>
                  </a:txBody>
                  <a:tcPr marT="34290" marB="34290" anchor="ctr"/>
                </a:tc>
                <a:extLst>
                  <a:ext uri="{0D108BD9-81ED-4DB2-BD59-A6C34878D82A}">
                    <a16:rowId xmlns:a16="http://schemas.microsoft.com/office/drawing/2014/main" val="10001"/>
                  </a:ext>
                </a:extLst>
              </a:tr>
              <a:tr h="357243">
                <a:tc>
                  <a:txBody>
                    <a:bodyPr/>
                    <a:lstStyle/>
                    <a:p>
                      <a:pPr algn="ctr"/>
                      <a:r>
                        <a:rPr lang="id-ID" sz="1800" dirty="0" smtClean="0"/>
                        <a:t>1</a:t>
                      </a:r>
                      <a:endParaRPr lang="id-ID" sz="1800" dirty="0"/>
                    </a:p>
                  </a:txBody>
                  <a:tcPr marT="34290" marB="34290" anchor="ctr"/>
                </a:tc>
                <a:tc>
                  <a:txBody>
                    <a:bodyPr/>
                    <a:lstStyle/>
                    <a:p>
                      <a:pPr algn="ctr"/>
                      <a:r>
                        <a:rPr lang="id-ID" sz="1800" dirty="0" smtClean="0"/>
                        <a:t>0</a:t>
                      </a:r>
                      <a:endParaRPr lang="id-ID" sz="1800" dirty="0"/>
                    </a:p>
                  </a:txBody>
                  <a:tcPr marT="34290" marB="34290" anchor="ctr"/>
                </a:tc>
                <a:extLst>
                  <a:ext uri="{0D108BD9-81ED-4DB2-BD59-A6C34878D82A}">
                    <a16:rowId xmlns:a16="http://schemas.microsoft.com/office/drawing/2014/main" val="10002"/>
                  </a:ext>
                </a:extLst>
              </a:tr>
            </a:tbl>
          </a:graphicData>
        </a:graphic>
      </p:graphicFrame>
      <p:grpSp>
        <p:nvGrpSpPr>
          <p:cNvPr id="22" name="Group 21"/>
          <p:cNvGrpSpPr/>
          <p:nvPr/>
        </p:nvGrpSpPr>
        <p:grpSpPr>
          <a:xfrm>
            <a:off x="1043608" y="1235857"/>
            <a:ext cx="3244744" cy="831837"/>
            <a:chOff x="681561" y="2911725"/>
            <a:chExt cx="6194695" cy="831837"/>
          </a:xfrm>
        </p:grpSpPr>
        <p:sp>
          <p:nvSpPr>
            <p:cNvPr id="23" name="Rounded Rectangle 22"/>
            <p:cNvSpPr/>
            <p:nvPr/>
          </p:nvSpPr>
          <p:spPr>
            <a:xfrm>
              <a:off x="810892" y="3015349"/>
              <a:ext cx="5936030" cy="646331"/>
            </a:xfrm>
            <a:prstGeom prst="rect">
              <a:avLst/>
            </a:prstGeom>
            <a:solidFill>
              <a:schemeClr val="accent5">
                <a:lumMod val="40000"/>
                <a:lumOff val="60000"/>
              </a:schemeClr>
            </a:solidFill>
          </p:spPr>
          <p:txBody>
            <a:bodyPr wrap="square">
              <a:spAutoFit/>
            </a:bodyPr>
            <a:lstStyle/>
            <a:p>
              <a:pPr lvl="0" algn="ctr"/>
              <a:r>
                <a:rPr lang="id-ID" dirty="0">
                  <a:latin typeface="Cambria" panose="02040503050406030204" pitchFamily="18" charset="0"/>
                  <a:ea typeface="Cambria" panose="02040503050406030204" pitchFamily="18" charset="0"/>
                </a:rPr>
                <a:t>Tabel kebenaran dari</a:t>
              </a:r>
              <a:r>
                <a:rPr kumimoji="0" lang="en-US" sz="18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18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gerbang</a:t>
              </a:r>
              <a:r>
                <a:rPr kumimoji="0" lang="en-US"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18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logika</a:t>
              </a:r>
              <a:r>
                <a:rPr kumimoji="0" lang="en-US"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lang="en-US" i="1" noProof="0" dirty="0" smtClean="0">
                  <a:solidFill>
                    <a:prstClr val="black"/>
                  </a:solidFill>
                  <a:latin typeface="Cambria" panose="02040503050406030204" pitchFamily="18" charset="0"/>
                  <a:ea typeface="Cambria" panose="02040503050406030204" pitchFamily="18" charset="0"/>
                </a:rPr>
                <a:t>NOT</a:t>
              </a:r>
              <a:endParaRPr kumimoji="0" lang="en-US" sz="18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24" name="Rounded Rectangle 23"/>
            <p:cNvSpPr/>
            <p:nvPr/>
          </p:nvSpPr>
          <p:spPr>
            <a:xfrm>
              <a:off x="681561" y="2911725"/>
              <a:ext cx="6194695" cy="831837"/>
            </a:xfrm>
            <a:prstGeom prst="rect">
              <a:avLst/>
            </a:prstGeom>
            <a:noFill/>
            <a:ln w="38100">
              <a:solidFill>
                <a:schemeClr val="accent5">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26521801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5" name="Pentagon 4"/>
          <p:cNvSpPr/>
          <p:nvPr/>
        </p:nvSpPr>
        <p:spPr>
          <a:xfrm rot="5400000">
            <a:off x="379030" y="410155"/>
            <a:ext cx="3502550" cy="2682240"/>
          </a:xfrm>
          <a:prstGeom prst="homePlate">
            <a:avLst/>
          </a:prstGeom>
          <a:solidFill>
            <a:srgbClr val="BDD7E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prstClr val="white"/>
              </a:solidFill>
              <a:latin typeface="Calibri" panose="020F0502020204030204"/>
            </a:endParaRPr>
          </a:p>
        </p:txBody>
      </p:sp>
      <p:sp>
        <p:nvSpPr>
          <p:cNvPr id="6" name="Oval 5"/>
          <p:cNvSpPr/>
          <p:nvPr/>
        </p:nvSpPr>
        <p:spPr>
          <a:xfrm>
            <a:off x="1843966" y="388856"/>
            <a:ext cx="572679" cy="572679"/>
          </a:xfrm>
          <a:prstGeom prst="ellipse">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US" sz="3300" b="1" dirty="0">
                <a:solidFill>
                  <a:prstClr val="black"/>
                </a:solidFill>
                <a:latin typeface="Cambria" panose="02040503050406030204" pitchFamily="18" charset="0"/>
                <a:ea typeface="Cambria" panose="02040503050406030204" pitchFamily="18" charset="0"/>
              </a:rPr>
              <a:t>A</a:t>
            </a:r>
          </a:p>
        </p:txBody>
      </p:sp>
      <p:sp>
        <p:nvSpPr>
          <p:cNvPr id="7" name="TextBox 6"/>
          <p:cNvSpPr txBox="1"/>
          <p:nvPr/>
        </p:nvSpPr>
        <p:spPr>
          <a:xfrm>
            <a:off x="789186" y="1497359"/>
            <a:ext cx="2682240" cy="507831"/>
          </a:xfrm>
          <a:prstGeom prst="rect">
            <a:avLst/>
          </a:prstGeom>
          <a:noFill/>
        </p:spPr>
        <p:txBody>
          <a:bodyPr wrap="square" rtlCol="0" anchor="ctr">
            <a:spAutoFit/>
          </a:bodyPr>
          <a:lstStyle/>
          <a:p>
            <a:pPr algn="ctr" defTabSz="685800">
              <a:defRPr/>
            </a:pPr>
            <a:r>
              <a:rPr lang="nl-NL" sz="2700" b="1" dirty="0" smtClean="0">
                <a:solidFill>
                  <a:prstClr val="black"/>
                </a:solidFill>
                <a:latin typeface="Cambria" panose="02040503050406030204" pitchFamily="18" charset="0"/>
                <a:ea typeface="Cambria" panose="02040503050406030204" pitchFamily="18" charset="0"/>
              </a:rPr>
              <a:t>Gerbang Logika</a:t>
            </a:r>
            <a:endParaRPr lang="en-US" sz="2700" b="1" dirty="0">
              <a:solidFill>
                <a:prstClr val="black"/>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09885876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Google Shape;1616;p72"/>
          <p:cNvSpPr/>
          <p:nvPr/>
        </p:nvSpPr>
        <p:spPr>
          <a:xfrm rot="13959577">
            <a:off x="-81365" y="1608621"/>
            <a:ext cx="4590068" cy="2823935"/>
          </a:xfrm>
          <a:custGeom>
            <a:avLst/>
            <a:gdLst/>
            <a:ahLst/>
            <a:cxnLst/>
            <a:rect l="l" t="t" r="r" b="b"/>
            <a:pathLst>
              <a:path w="59643" h="36694" extrusionOk="0">
                <a:moveTo>
                  <a:pt x="6271" y="15779"/>
                </a:moveTo>
                <a:cubicBezTo>
                  <a:pt x="9374" y="14178"/>
                  <a:pt x="17513" y="18347"/>
                  <a:pt x="23150" y="11676"/>
                </a:cubicBezTo>
                <a:cubicBezTo>
                  <a:pt x="28787" y="5004"/>
                  <a:pt x="30455" y="1"/>
                  <a:pt x="37327" y="2302"/>
                </a:cubicBezTo>
                <a:cubicBezTo>
                  <a:pt x="44198" y="4571"/>
                  <a:pt x="43064" y="13410"/>
                  <a:pt x="47601" y="15779"/>
                </a:cubicBezTo>
                <a:cubicBezTo>
                  <a:pt x="52104" y="18147"/>
                  <a:pt x="59643" y="31690"/>
                  <a:pt x="43364" y="34192"/>
                </a:cubicBezTo>
                <a:cubicBezTo>
                  <a:pt x="27120" y="36694"/>
                  <a:pt x="10441" y="33158"/>
                  <a:pt x="5204" y="27520"/>
                </a:cubicBezTo>
                <a:cubicBezTo>
                  <a:pt x="0" y="21883"/>
                  <a:pt x="3136" y="17380"/>
                  <a:pt x="6271" y="15779"/>
                </a:cubicBezTo>
                <a:close/>
              </a:path>
            </a:pathLst>
          </a:custGeom>
          <a:solidFill>
            <a:schemeClr val="accent4">
              <a:lumMod val="20000"/>
              <a:lumOff val="80000"/>
            </a:schemeClr>
          </a:solidFill>
          <a:ln>
            <a:noFill/>
          </a:ln>
        </p:spPr>
        <p:txBody>
          <a:bodyPr spcFirstLastPara="1" wrap="square" lIns="68569" tIns="68569" rIns="68569" bIns="68569" anchor="ctr" anchorCtr="0">
            <a:noAutofit/>
          </a:bodyPr>
          <a:lstStyle/>
          <a:p>
            <a:pPr defTabSz="685800"/>
            <a:endParaRPr sz="1350">
              <a:solidFill>
                <a:prstClr val="black"/>
              </a:solidFill>
              <a:latin typeface="Calibri" panose="020F0502020204030204"/>
            </a:endParaRPr>
          </a:p>
        </p:txBody>
      </p:sp>
      <p:sp>
        <p:nvSpPr>
          <p:cNvPr id="17" name="Google Shape;1542;p70"/>
          <p:cNvSpPr/>
          <p:nvPr/>
        </p:nvSpPr>
        <p:spPr>
          <a:xfrm>
            <a:off x="3642418" y="164966"/>
            <a:ext cx="2115573" cy="1866080"/>
          </a:xfrm>
          <a:custGeom>
            <a:avLst/>
            <a:gdLst/>
            <a:ahLst/>
            <a:cxnLst/>
            <a:rect l="l" t="t" r="r" b="b"/>
            <a:pathLst>
              <a:path w="13679" h="12066" extrusionOk="0">
                <a:moveTo>
                  <a:pt x="7541" y="1"/>
                </a:moveTo>
                <a:cubicBezTo>
                  <a:pt x="7109" y="1"/>
                  <a:pt x="6648" y="24"/>
                  <a:pt x="6157" y="68"/>
                </a:cubicBezTo>
                <a:cubicBezTo>
                  <a:pt x="1981" y="443"/>
                  <a:pt x="28" y="3173"/>
                  <a:pt x="1" y="6385"/>
                </a:cubicBezTo>
                <a:cubicBezTo>
                  <a:pt x="598" y="10109"/>
                  <a:pt x="2003" y="12066"/>
                  <a:pt x="5300" y="12066"/>
                </a:cubicBezTo>
                <a:cubicBezTo>
                  <a:pt x="5700" y="12066"/>
                  <a:pt x="6128" y="12037"/>
                  <a:pt x="6585" y="11979"/>
                </a:cubicBezTo>
                <a:cubicBezTo>
                  <a:pt x="10680" y="11470"/>
                  <a:pt x="13678" y="9516"/>
                  <a:pt x="12822" y="4297"/>
                </a:cubicBezTo>
                <a:cubicBezTo>
                  <a:pt x="12326" y="1256"/>
                  <a:pt x="10731" y="1"/>
                  <a:pt x="7541" y="1"/>
                </a:cubicBezTo>
                <a:close/>
              </a:path>
            </a:pathLst>
          </a:custGeom>
          <a:solidFill>
            <a:schemeClr val="accent6">
              <a:lumMod val="20000"/>
              <a:lumOff val="80000"/>
            </a:schemeClr>
          </a:solidFill>
          <a:ln>
            <a:noFill/>
          </a:ln>
        </p:spPr>
        <p:txBody>
          <a:bodyPr spcFirstLastPara="1" wrap="square" lIns="68569" tIns="68569" rIns="68569" bIns="68569" anchor="ctr" anchorCtr="0">
            <a:noAutofit/>
          </a:bodyPr>
          <a:lstStyle/>
          <a:p>
            <a:pPr defTabSz="685800"/>
            <a:endParaRPr sz="1350">
              <a:solidFill>
                <a:prstClr val="black"/>
              </a:solidFill>
              <a:latin typeface="Calibri" panose="020F0502020204030204"/>
            </a:endParaRPr>
          </a:p>
        </p:txBody>
      </p:sp>
      <p:sp>
        <p:nvSpPr>
          <p:cNvPr id="18" name="Google Shape;1543;p70"/>
          <p:cNvSpPr/>
          <p:nvPr/>
        </p:nvSpPr>
        <p:spPr>
          <a:xfrm rot="13587038">
            <a:off x="5801258" y="1269768"/>
            <a:ext cx="3179853" cy="3166668"/>
          </a:xfrm>
          <a:custGeom>
            <a:avLst/>
            <a:gdLst/>
            <a:ahLst/>
            <a:cxnLst/>
            <a:rect l="l" t="t" r="r" b="b"/>
            <a:pathLst>
              <a:path w="48235" h="48035" extrusionOk="0">
                <a:moveTo>
                  <a:pt x="3770" y="17379"/>
                </a:moveTo>
                <a:cubicBezTo>
                  <a:pt x="7573" y="20948"/>
                  <a:pt x="10108" y="20948"/>
                  <a:pt x="20515" y="21349"/>
                </a:cubicBezTo>
                <a:cubicBezTo>
                  <a:pt x="30956" y="21782"/>
                  <a:pt x="19314" y="35525"/>
                  <a:pt x="27520" y="41797"/>
                </a:cubicBezTo>
                <a:cubicBezTo>
                  <a:pt x="35726" y="48034"/>
                  <a:pt x="48235" y="37827"/>
                  <a:pt x="48235" y="26986"/>
                </a:cubicBezTo>
                <a:cubicBezTo>
                  <a:pt x="48235" y="16145"/>
                  <a:pt x="35026" y="0"/>
                  <a:pt x="18080" y="867"/>
                </a:cubicBezTo>
                <a:cubicBezTo>
                  <a:pt x="1135" y="1768"/>
                  <a:pt x="1" y="13843"/>
                  <a:pt x="3770" y="17379"/>
                </a:cubicBezTo>
                <a:close/>
              </a:path>
            </a:pathLst>
          </a:custGeom>
          <a:solidFill>
            <a:schemeClr val="accent1">
              <a:lumMod val="20000"/>
              <a:lumOff val="80000"/>
            </a:schemeClr>
          </a:solidFill>
          <a:ln>
            <a:noFill/>
          </a:ln>
        </p:spPr>
        <p:txBody>
          <a:bodyPr spcFirstLastPara="1" wrap="square" lIns="68569" tIns="68569" rIns="68569" bIns="68569" anchor="ctr" anchorCtr="0">
            <a:noAutofit/>
          </a:bodyPr>
          <a:lstStyle/>
          <a:p>
            <a:pPr defTabSz="685800"/>
            <a:endParaRPr sz="1350">
              <a:solidFill>
                <a:prstClr val="black"/>
              </a:solidFill>
              <a:latin typeface="Calibri" panose="020F0502020204030204"/>
            </a:endParaRPr>
          </a:p>
        </p:txBody>
      </p:sp>
      <p:grpSp>
        <p:nvGrpSpPr>
          <p:cNvPr id="19" name="Google Shape;1811;p34"/>
          <p:cNvGrpSpPr/>
          <p:nvPr/>
        </p:nvGrpSpPr>
        <p:grpSpPr>
          <a:xfrm>
            <a:off x="1626994" y="339503"/>
            <a:ext cx="6146420" cy="4439330"/>
            <a:chOff x="1551000" y="452264"/>
            <a:chExt cx="6042000" cy="4363911"/>
          </a:xfrm>
        </p:grpSpPr>
        <p:sp>
          <p:nvSpPr>
            <p:cNvPr id="20" name="Google Shape;1812;p34"/>
            <p:cNvSpPr/>
            <p:nvPr/>
          </p:nvSpPr>
          <p:spPr>
            <a:xfrm>
              <a:off x="1551000" y="4440875"/>
              <a:ext cx="6042000" cy="375300"/>
            </a:xfrm>
            <a:prstGeom prst="ellipse">
              <a:avLst/>
            </a:prstGeom>
            <a:solidFill>
              <a:srgbClr val="2C3045">
                <a:alpha val="15560"/>
              </a:srgb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nvGrpSpPr>
            <p:cNvPr id="21" name="Google Shape;1813;p34"/>
            <p:cNvGrpSpPr/>
            <p:nvPr/>
          </p:nvGrpSpPr>
          <p:grpSpPr>
            <a:xfrm>
              <a:off x="1705800" y="452264"/>
              <a:ext cx="5732400" cy="4147136"/>
              <a:chOff x="628875" y="452264"/>
              <a:chExt cx="5732400" cy="4147136"/>
            </a:xfrm>
          </p:grpSpPr>
          <p:sp>
            <p:nvSpPr>
              <p:cNvPr id="22" name="Google Shape;1814;p34"/>
              <p:cNvSpPr/>
              <p:nvPr/>
            </p:nvSpPr>
            <p:spPr>
              <a:xfrm>
                <a:off x="692753" y="617500"/>
                <a:ext cx="5598900" cy="3981900"/>
              </a:xfrm>
              <a:prstGeom prst="roundRect">
                <a:avLst>
                  <a:gd name="adj" fmla="val 5289"/>
                </a:avLst>
              </a:prstGeom>
              <a:solidFill>
                <a:schemeClr val="accent5">
                  <a:lumMod val="50000"/>
                </a:schemeClr>
              </a:solidFill>
              <a:ln w="12700">
                <a:solidFill>
                  <a:schemeClr val="tx1"/>
                </a:solid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24" name="Google Shape;1815;p34"/>
              <p:cNvSpPr/>
              <p:nvPr/>
            </p:nvSpPr>
            <p:spPr>
              <a:xfrm>
                <a:off x="628875" y="527550"/>
                <a:ext cx="5732400" cy="433500"/>
              </a:xfrm>
              <a:prstGeom prst="roundRect">
                <a:avLst>
                  <a:gd name="adj" fmla="val 13206"/>
                </a:avLst>
              </a:prstGeom>
              <a:solidFill>
                <a:schemeClr val="accent4">
                  <a:lumMod val="60000"/>
                  <a:lumOff val="4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nvGrpSpPr>
              <p:cNvPr id="25" name="Google Shape;1816;p34"/>
              <p:cNvGrpSpPr/>
              <p:nvPr/>
            </p:nvGrpSpPr>
            <p:grpSpPr>
              <a:xfrm>
                <a:off x="816950" y="452264"/>
                <a:ext cx="196200" cy="375250"/>
                <a:chOff x="816950" y="467150"/>
                <a:chExt cx="196200" cy="375250"/>
              </a:xfrm>
            </p:grpSpPr>
            <p:sp>
              <p:nvSpPr>
                <p:cNvPr id="66" name="Google Shape;1817;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67" name="Google Shape;1818;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30" name="Google Shape;1819;p34"/>
              <p:cNvGrpSpPr/>
              <p:nvPr/>
            </p:nvGrpSpPr>
            <p:grpSpPr>
              <a:xfrm>
                <a:off x="1244763" y="452264"/>
                <a:ext cx="196200" cy="375250"/>
                <a:chOff x="816950" y="467150"/>
                <a:chExt cx="196200" cy="375250"/>
              </a:xfrm>
            </p:grpSpPr>
            <p:sp>
              <p:nvSpPr>
                <p:cNvPr id="64" name="Google Shape;1820;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65" name="Google Shape;1821;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31" name="Google Shape;1822;p34"/>
              <p:cNvGrpSpPr/>
              <p:nvPr/>
            </p:nvGrpSpPr>
            <p:grpSpPr>
              <a:xfrm>
                <a:off x="1672575" y="452264"/>
                <a:ext cx="196200" cy="375250"/>
                <a:chOff x="816950" y="467150"/>
                <a:chExt cx="196200" cy="375250"/>
              </a:xfrm>
            </p:grpSpPr>
            <p:sp>
              <p:nvSpPr>
                <p:cNvPr id="62" name="Google Shape;1823;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63" name="Google Shape;1824;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32" name="Google Shape;1825;p34"/>
              <p:cNvGrpSpPr/>
              <p:nvPr/>
            </p:nvGrpSpPr>
            <p:grpSpPr>
              <a:xfrm>
                <a:off x="2100388" y="452264"/>
                <a:ext cx="196200" cy="375250"/>
                <a:chOff x="816950" y="467150"/>
                <a:chExt cx="196200" cy="375250"/>
              </a:xfrm>
            </p:grpSpPr>
            <p:sp>
              <p:nvSpPr>
                <p:cNvPr id="60" name="Google Shape;1826;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61" name="Google Shape;1827;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33" name="Google Shape;1828;p34"/>
              <p:cNvGrpSpPr/>
              <p:nvPr/>
            </p:nvGrpSpPr>
            <p:grpSpPr>
              <a:xfrm>
                <a:off x="2528200" y="452264"/>
                <a:ext cx="196200" cy="375250"/>
                <a:chOff x="816950" y="467150"/>
                <a:chExt cx="196200" cy="375250"/>
              </a:xfrm>
            </p:grpSpPr>
            <p:sp>
              <p:nvSpPr>
                <p:cNvPr id="58" name="Google Shape;1829;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59" name="Google Shape;1830;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34" name="Google Shape;1831;p34"/>
              <p:cNvGrpSpPr/>
              <p:nvPr/>
            </p:nvGrpSpPr>
            <p:grpSpPr>
              <a:xfrm>
                <a:off x="2956013" y="452264"/>
                <a:ext cx="196200" cy="375250"/>
                <a:chOff x="816950" y="467150"/>
                <a:chExt cx="196200" cy="375250"/>
              </a:xfrm>
            </p:grpSpPr>
            <p:sp>
              <p:nvSpPr>
                <p:cNvPr id="56" name="Google Shape;1832;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57" name="Google Shape;1833;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35" name="Google Shape;1834;p34"/>
              <p:cNvGrpSpPr/>
              <p:nvPr/>
            </p:nvGrpSpPr>
            <p:grpSpPr>
              <a:xfrm>
                <a:off x="3383825" y="452264"/>
                <a:ext cx="196200" cy="375250"/>
                <a:chOff x="816950" y="467150"/>
                <a:chExt cx="196200" cy="375250"/>
              </a:xfrm>
            </p:grpSpPr>
            <p:sp>
              <p:nvSpPr>
                <p:cNvPr id="54" name="Google Shape;1835;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55" name="Google Shape;1836;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36" name="Google Shape;1837;p34"/>
              <p:cNvGrpSpPr/>
              <p:nvPr/>
            </p:nvGrpSpPr>
            <p:grpSpPr>
              <a:xfrm>
                <a:off x="3811638" y="452264"/>
                <a:ext cx="196200" cy="375250"/>
                <a:chOff x="816950" y="467150"/>
                <a:chExt cx="196200" cy="375250"/>
              </a:xfrm>
            </p:grpSpPr>
            <p:sp>
              <p:nvSpPr>
                <p:cNvPr id="52" name="Google Shape;1838;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53" name="Google Shape;1839;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37" name="Google Shape;1840;p34"/>
              <p:cNvGrpSpPr/>
              <p:nvPr/>
            </p:nvGrpSpPr>
            <p:grpSpPr>
              <a:xfrm>
                <a:off x="4239450" y="452264"/>
                <a:ext cx="196200" cy="375250"/>
                <a:chOff x="816950" y="467150"/>
                <a:chExt cx="196200" cy="375250"/>
              </a:xfrm>
            </p:grpSpPr>
            <p:sp>
              <p:nvSpPr>
                <p:cNvPr id="50" name="Google Shape;1841;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51" name="Google Shape;1842;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38" name="Google Shape;1843;p34"/>
              <p:cNvGrpSpPr/>
              <p:nvPr/>
            </p:nvGrpSpPr>
            <p:grpSpPr>
              <a:xfrm>
                <a:off x="4667263" y="452264"/>
                <a:ext cx="196200" cy="375250"/>
                <a:chOff x="816950" y="467150"/>
                <a:chExt cx="196200" cy="375250"/>
              </a:xfrm>
            </p:grpSpPr>
            <p:sp>
              <p:nvSpPr>
                <p:cNvPr id="48" name="Google Shape;1844;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49" name="Google Shape;1845;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39" name="Google Shape;1846;p34"/>
              <p:cNvGrpSpPr/>
              <p:nvPr/>
            </p:nvGrpSpPr>
            <p:grpSpPr>
              <a:xfrm>
                <a:off x="5095075" y="452264"/>
                <a:ext cx="196200" cy="375250"/>
                <a:chOff x="816950" y="467150"/>
                <a:chExt cx="196200" cy="375250"/>
              </a:xfrm>
            </p:grpSpPr>
            <p:sp>
              <p:nvSpPr>
                <p:cNvPr id="46" name="Google Shape;1847;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47" name="Google Shape;1848;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40" name="Google Shape;1849;p34"/>
              <p:cNvGrpSpPr/>
              <p:nvPr/>
            </p:nvGrpSpPr>
            <p:grpSpPr>
              <a:xfrm>
                <a:off x="5522888" y="452264"/>
                <a:ext cx="196200" cy="375250"/>
                <a:chOff x="816950" y="467150"/>
                <a:chExt cx="196200" cy="375250"/>
              </a:xfrm>
            </p:grpSpPr>
            <p:sp>
              <p:nvSpPr>
                <p:cNvPr id="44" name="Google Shape;1850;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45" name="Google Shape;1851;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41" name="Google Shape;1852;p34"/>
              <p:cNvGrpSpPr/>
              <p:nvPr/>
            </p:nvGrpSpPr>
            <p:grpSpPr>
              <a:xfrm>
                <a:off x="5950700" y="452264"/>
                <a:ext cx="196200" cy="375250"/>
                <a:chOff x="816950" y="467150"/>
                <a:chExt cx="196200" cy="375250"/>
              </a:xfrm>
            </p:grpSpPr>
            <p:sp>
              <p:nvSpPr>
                <p:cNvPr id="42" name="Google Shape;1853;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43" name="Google Shape;1854;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gr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68" name="Content Placeholder 2"/>
          <p:cNvSpPr>
            <a:spLocks noGrp="1"/>
          </p:cNvSpPr>
          <p:nvPr>
            <p:ph idx="1"/>
          </p:nvPr>
        </p:nvSpPr>
        <p:spPr>
          <a:xfrm>
            <a:off x="2175385" y="1050861"/>
            <a:ext cx="5022882" cy="2172222"/>
          </a:xfrm>
        </p:spPr>
        <p:txBody>
          <a:bodyPr anchor="ctr">
            <a:noAutofit/>
          </a:bodyPr>
          <a:lstStyle/>
          <a:p>
            <a:pPr marL="0" indent="0" algn="ctr">
              <a:buNone/>
            </a:pPr>
            <a:r>
              <a:rPr lang="id-ID" sz="2000" dirty="0" smtClean="0">
                <a:solidFill>
                  <a:schemeClr val="bg1"/>
                </a:solidFill>
                <a:latin typeface="Cambria" panose="02040503050406030204" pitchFamily="18" charset="0"/>
                <a:ea typeface="Cambria" panose="02040503050406030204" pitchFamily="18" charset="0"/>
              </a:rPr>
              <a:t>Lakukan praktik untuk mendesain rangkaian gerbang logika </a:t>
            </a:r>
            <a:r>
              <a:rPr lang="id-ID" sz="2000" i="1" dirty="0" smtClean="0">
                <a:solidFill>
                  <a:schemeClr val="bg1"/>
                </a:solidFill>
                <a:latin typeface="Cambria" panose="02040503050406030204" pitchFamily="18" charset="0"/>
                <a:ea typeface="Cambria" panose="02040503050406030204" pitchFamily="18" charset="0"/>
              </a:rPr>
              <a:t>NOT</a:t>
            </a:r>
            <a:r>
              <a:rPr lang="id-ID" sz="2000" dirty="0" smtClean="0">
                <a:solidFill>
                  <a:schemeClr val="bg1"/>
                </a:solidFill>
                <a:latin typeface="Cambria" panose="02040503050406030204" pitchFamily="18" charset="0"/>
                <a:ea typeface="Cambria" panose="02040503050406030204" pitchFamily="18" charset="0"/>
              </a:rPr>
              <a:t> menggunakan aplikasi Logic Circuit Designer</a:t>
            </a:r>
            <a:r>
              <a:rPr lang="en-US" sz="2000" dirty="0" smtClean="0">
                <a:solidFill>
                  <a:schemeClr val="bg1"/>
                </a:solidFill>
                <a:latin typeface="Cambria" panose="02040503050406030204" pitchFamily="18" charset="0"/>
                <a:ea typeface="Cambria" panose="02040503050406030204" pitchFamily="18" charset="0"/>
              </a:rPr>
              <a:t>.</a:t>
            </a:r>
          </a:p>
          <a:p>
            <a:pPr marL="0" indent="0" algn="ctr">
              <a:buNone/>
            </a:pPr>
            <a:r>
              <a:rPr lang="id-ID" sz="2000" dirty="0">
                <a:solidFill>
                  <a:schemeClr val="bg1"/>
                </a:solidFill>
                <a:latin typeface="Cambria" panose="02040503050406030204" pitchFamily="18" charset="0"/>
                <a:ea typeface="Cambria" panose="02040503050406030204" pitchFamily="18" charset="0"/>
              </a:rPr>
              <a:t>Untuk penjelasan lebih lanjut mengenai operasi-operasi </a:t>
            </a:r>
            <a:r>
              <a:rPr lang="id-ID" sz="2000" i="1" dirty="0">
                <a:solidFill>
                  <a:schemeClr val="bg1"/>
                </a:solidFill>
                <a:latin typeface="Cambria" panose="02040503050406030204" pitchFamily="18" charset="0"/>
                <a:ea typeface="Cambria" panose="02040503050406030204" pitchFamily="18" charset="0"/>
              </a:rPr>
              <a:t>NOT</a:t>
            </a:r>
            <a:r>
              <a:rPr lang="id-ID" sz="2000" dirty="0">
                <a:solidFill>
                  <a:schemeClr val="bg1"/>
                </a:solidFill>
                <a:latin typeface="Cambria" panose="02040503050406030204" pitchFamily="18" charset="0"/>
                <a:ea typeface="Cambria" panose="02040503050406030204" pitchFamily="18" charset="0"/>
              </a:rPr>
              <a:t> </a:t>
            </a:r>
            <a:r>
              <a:rPr lang="id-ID" sz="2000" i="1" dirty="0">
                <a:solidFill>
                  <a:schemeClr val="bg1"/>
                </a:solidFill>
                <a:latin typeface="Cambria" panose="02040503050406030204" pitchFamily="18" charset="0"/>
                <a:ea typeface="Cambria" panose="02040503050406030204" pitchFamily="18" charset="0"/>
              </a:rPr>
              <a:t>AND</a:t>
            </a:r>
            <a:r>
              <a:rPr lang="id-ID" sz="2000" dirty="0">
                <a:solidFill>
                  <a:schemeClr val="bg1"/>
                </a:solidFill>
                <a:latin typeface="Cambria" panose="02040503050406030204" pitchFamily="18" charset="0"/>
                <a:ea typeface="Cambria" panose="02040503050406030204" pitchFamily="18" charset="0"/>
              </a:rPr>
              <a:t> (</a:t>
            </a:r>
            <a:r>
              <a:rPr lang="id-ID" sz="2000" i="1" dirty="0">
                <a:solidFill>
                  <a:schemeClr val="bg1"/>
                </a:solidFill>
                <a:latin typeface="Cambria" panose="02040503050406030204" pitchFamily="18" charset="0"/>
                <a:ea typeface="Cambria" panose="02040503050406030204" pitchFamily="18" charset="0"/>
              </a:rPr>
              <a:t>NAND</a:t>
            </a:r>
            <a:r>
              <a:rPr lang="id-ID" sz="2000" dirty="0">
                <a:solidFill>
                  <a:schemeClr val="bg1"/>
                </a:solidFill>
                <a:latin typeface="Cambria" panose="02040503050406030204" pitchFamily="18" charset="0"/>
                <a:ea typeface="Cambria" panose="02040503050406030204" pitchFamily="18" charset="0"/>
              </a:rPr>
              <a:t>), </a:t>
            </a:r>
            <a:r>
              <a:rPr lang="id-ID" sz="2000" i="1" dirty="0">
                <a:solidFill>
                  <a:schemeClr val="bg1"/>
                </a:solidFill>
                <a:latin typeface="Cambria" panose="02040503050406030204" pitchFamily="18" charset="0"/>
                <a:ea typeface="Cambria" panose="02040503050406030204" pitchFamily="18" charset="0"/>
              </a:rPr>
              <a:t>NOT</a:t>
            </a:r>
            <a:r>
              <a:rPr lang="id-ID" sz="2000" dirty="0">
                <a:solidFill>
                  <a:schemeClr val="bg1"/>
                </a:solidFill>
                <a:latin typeface="Cambria" panose="02040503050406030204" pitchFamily="18" charset="0"/>
                <a:ea typeface="Cambria" panose="02040503050406030204" pitchFamily="18" charset="0"/>
              </a:rPr>
              <a:t> </a:t>
            </a:r>
            <a:r>
              <a:rPr lang="id-ID" sz="2000" i="1" dirty="0">
                <a:solidFill>
                  <a:schemeClr val="bg1"/>
                </a:solidFill>
                <a:latin typeface="Cambria" panose="02040503050406030204" pitchFamily="18" charset="0"/>
                <a:ea typeface="Cambria" panose="02040503050406030204" pitchFamily="18" charset="0"/>
              </a:rPr>
              <a:t>OR</a:t>
            </a:r>
            <a:r>
              <a:rPr lang="id-ID" sz="2000" dirty="0">
                <a:solidFill>
                  <a:schemeClr val="bg1"/>
                </a:solidFill>
                <a:latin typeface="Cambria" panose="02040503050406030204" pitchFamily="18" charset="0"/>
                <a:ea typeface="Cambria" panose="02040503050406030204" pitchFamily="18" charset="0"/>
              </a:rPr>
              <a:t> (</a:t>
            </a:r>
            <a:r>
              <a:rPr lang="id-ID" sz="2000" i="1" dirty="0">
                <a:solidFill>
                  <a:schemeClr val="bg1"/>
                </a:solidFill>
                <a:latin typeface="Cambria" panose="02040503050406030204" pitchFamily="18" charset="0"/>
                <a:ea typeface="Cambria" panose="02040503050406030204" pitchFamily="18" charset="0"/>
              </a:rPr>
              <a:t>NOR</a:t>
            </a:r>
            <a:r>
              <a:rPr lang="id-ID" sz="2000" dirty="0">
                <a:solidFill>
                  <a:schemeClr val="bg1"/>
                </a:solidFill>
                <a:latin typeface="Cambria" panose="02040503050406030204" pitchFamily="18" charset="0"/>
                <a:ea typeface="Cambria" panose="02040503050406030204" pitchFamily="18" charset="0"/>
              </a:rPr>
              <a:t>), </a:t>
            </a:r>
            <a:r>
              <a:rPr lang="id-ID" sz="2000" i="1" dirty="0">
                <a:solidFill>
                  <a:schemeClr val="bg1"/>
                </a:solidFill>
                <a:latin typeface="Cambria" panose="02040503050406030204" pitchFamily="18" charset="0"/>
                <a:ea typeface="Cambria" panose="02040503050406030204" pitchFamily="18" charset="0"/>
              </a:rPr>
              <a:t>Exclusive</a:t>
            </a:r>
            <a:r>
              <a:rPr lang="id-ID" sz="2000" dirty="0">
                <a:solidFill>
                  <a:schemeClr val="bg1"/>
                </a:solidFill>
                <a:latin typeface="Cambria" panose="02040503050406030204" pitchFamily="18" charset="0"/>
                <a:ea typeface="Cambria" panose="02040503050406030204" pitchFamily="18" charset="0"/>
              </a:rPr>
              <a:t> </a:t>
            </a:r>
            <a:r>
              <a:rPr lang="id-ID" sz="2000" i="1" dirty="0">
                <a:solidFill>
                  <a:schemeClr val="bg1"/>
                </a:solidFill>
                <a:latin typeface="Cambria" panose="02040503050406030204" pitchFamily="18" charset="0"/>
                <a:ea typeface="Cambria" panose="02040503050406030204" pitchFamily="18" charset="0"/>
              </a:rPr>
              <a:t>OR</a:t>
            </a:r>
            <a:r>
              <a:rPr lang="id-ID" sz="2000" dirty="0">
                <a:solidFill>
                  <a:schemeClr val="bg1"/>
                </a:solidFill>
                <a:latin typeface="Cambria" panose="02040503050406030204" pitchFamily="18" charset="0"/>
                <a:ea typeface="Cambria" panose="02040503050406030204" pitchFamily="18" charset="0"/>
              </a:rPr>
              <a:t> (</a:t>
            </a:r>
            <a:r>
              <a:rPr lang="id-ID" sz="2000" i="1" dirty="0">
                <a:solidFill>
                  <a:schemeClr val="bg1"/>
                </a:solidFill>
                <a:latin typeface="Cambria" panose="02040503050406030204" pitchFamily="18" charset="0"/>
                <a:ea typeface="Cambria" panose="02040503050406030204" pitchFamily="18" charset="0"/>
              </a:rPr>
              <a:t>XOR</a:t>
            </a:r>
            <a:r>
              <a:rPr lang="id-ID" sz="2000" dirty="0">
                <a:solidFill>
                  <a:schemeClr val="bg1"/>
                </a:solidFill>
                <a:latin typeface="Cambria" panose="02040503050406030204" pitchFamily="18" charset="0"/>
                <a:ea typeface="Cambria" panose="02040503050406030204" pitchFamily="18" charset="0"/>
              </a:rPr>
              <a:t>), dan </a:t>
            </a:r>
            <a:r>
              <a:rPr lang="id-ID" sz="2000" i="1" dirty="0">
                <a:solidFill>
                  <a:schemeClr val="bg1"/>
                </a:solidFill>
                <a:latin typeface="Cambria" panose="02040503050406030204" pitchFamily="18" charset="0"/>
                <a:ea typeface="Cambria" panose="02040503050406030204" pitchFamily="18" charset="0"/>
              </a:rPr>
              <a:t>Exclusive</a:t>
            </a:r>
            <a:r>
              <a:rPr lang="id-ID" sz="2000" dirty="0">
                <a:solidFill>
                  <a:schemeClr val="bg1"/>
                </a:solidFill>
                <a:latin typeface="Cambria" panose="02040503050406030204" pitchFamily="18" charset="0"/>
                <a:ea typeface="Cambria" panose="02040503050406030204" pitchFamily="18" charset="0"/>
              </a:rPr>
              <a:t> </a:t>
            </a:r>
            <a:r>
              <a:rPr lang="id-ID" sz="2000" i="1" dirty="0">
                <a:solidFill>
                  <a:schemeClr val="bg1"/>
                </a:solidFill>
                <a:latin typeface="Cambria" panose="02040503050406030204" pitchFamily="18" charset="0"/>
                <a:ea typeface="Cambria" panose="02040503050406030204" pitchFamily="18" charset="0"/>
              </a:rPr>
              <a:t>NOT</a:t>
            </a:r>
            <a:r>
              <a:rPr lang="id-ID" sz="2000" dirty="0">
                <a:solidFill>
                  <a:schemeClr val="bg1"/>
                </a:solidFill>
                <a:latin typeface="Cambria" panose="02040503050406030204" pitchFamily="18" charset="0"/>
                <a:ea typeface="Cambria" panose="02040503050406030204" pitchFamily="18" charset="0"/>
              </a:rPr>
              <a:t> </a:t>
            </a:r>
            <a:r>
              <a:rPr lang="id-ID" sz="2000" i="1" dirty="0">
                <a:solidFill>
                  <a:schemeClr val="bg1"/>
                </a:solidFill>
                <a:latin typeface="Cambria" panose="02040503050406030204" pitchFamily="18" charset="0"/>
                <a:ea typeface="Cambria" panose="02040503050406030204" pitchFamily="18" charset="0"/>
              </a:rPr>
              <a:t>OR</a:t>
            </a:r>
            <a:r>
              <a:rPr lang="id-ID" sz="2000" dirty="0">
                <a:solidFill>
                  <a:schemeClr val="bg1"/>
                </a:solidFill>
                <a:latin typeface="Cambria" panose="02040503050406030204" pitchFamily="18" charset="0"/>
                <a:ea typeface="Cambria" panose="02040503050406030204" pitchFamily="18" charset="0"/>
              </a:rPr>
              <a:t> (</a:t>
            </a:r>
            <a:r>
              <a:rPr lang="id-ID" sz="2000" i="1" dirty="0">
                <a:solidFill>
                  <a:schemeClr val="bg1"/>
                </a:solidFill>
                <a:latin typeface="Cambria" panose="02040503050406030204" pitchFamily="18" charset="0"/>
                <a:ea typeface="Cambria" panose="02040503050406030204" pitchFamily="18" charset="0"/>
              </a:rPr>
              <a:t>XNOR</a:t>
            </a:r>
            <a:r>
              <a:rPr lang="id-ID" sz="2000" dirty="0">
                <a:solidFill>
                  <a:schemeClr val="bg1"/>
                </a:solidFill>
                <a:latin typeface="Cambria" panose="02040503050406030204" pitchFamily="18" charset="0"/>
                <a:ea typeface="Cambria" panose="02040503050406030204" pitchFamily="18" charset="0"/>
              </a:rPr>
              <a:t>), pindai QR </a:t>
            </a:r>
            <a:r>
              <a:rPr lang="id-ID" sz="2000" i="1" dirty="0">
                <a:solidFill>
                  <a:schemeClr val="bg1"/>
                </a:solidFill>
                <a:latin typeface="Cambria" panose="02040503050406030204" pitchFamily="18" charset="0"/>
                <a:ea typeface="Cambria" panose="02040503050406030204" pitchFamily="18" charset="0"/>
              </a:rPr>
              <a:t>code</a:t>
            </a:r>
            <a:r>
              <a:rPr lang="id-ID" sz="2000" dirty="0">
                <a:solidFill>
                  <a:schemeClr val="bg1"/>
                </a:solidFill>
                <a:latin typeface="Cambria" panose="02040503050406030204" pitchFamily="18" charset="0"/>
                <a:ea typeface="Cambria" panose="02040503050406030204" pitchFamily="18" charset="0"/>
              </a:rPr>
              <a:t> berikut</a:t>
            </a:r>
            <a:r>
              <a:rPr lang="id-ID" sz="2000" dirty="0" smtClean="0">
                <a:solidFill>
                  <a:schemeClr val="bg1"/>
                </a:solidFill>
                <a:latin typeface="Cambria" panose="02040503050406030204" pitchFamily="18" charset="0"/>
                <a:ea typeface="Cambria" panose="02040503050406030204" pitchFamily="18" charset="0"/>
              </a:rPr>
              <a:t>.</a:t>
            </a:r>
            <a:endParaRPr lang="id-ID" sz="2000" dirty="0">
              <a:solidFill>
                <a:schemeClr val="bg1"/>
              </a:solidFill>
              <a:latin typeface="Cambria" panose="02040503050406030204" pitchFamily="18" charset="0"/>
              <a:ea typeface="Cambria" panose="02040503050406030204" pitchFamily="18" charset="0"/>
            </a:endParaRPr>
          </a:p>
        </p:txBody>
      </p:sp>
      <p:sp>
        <p:nvSpPr>
          <p:cNvPr id="69" name="Rectangle 68"/>
          <p:cNvSpPr/>
          <p:nvPr/>
        </p:nvSpPr>
        <p:spPr>
          <a:xfrm>
            <a:off x="4159130" y="3291830"/>
            <a:ext cx="1055392" cy="976892"/>
          </a:xfrm>
          <a:prstGeom prst="rect">
            <a:avLst/>
          </a:prstGeom>
          <a:no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id-ID" b="1" dirty="0" smtClean="0">
                <a:solidFill>
                  <a:schemeClr val="bg1"/>
                </a:solidFill>
                <a:latin typeface="Cambria" panose="02040503050406030204" pitchFamily="18" charset="0"/>
                <a:ea typeface="Cambria" panose="02040503050406030204" pitchFamily="18" charset="0"/>
              </a:rPr>
              <a:t>QR code hlm 142</a:t>
            </a:r>
            <a:endParaRPr lang="id-ID" b="1" dirty="0">
              <a:solidFill>
                <a:schemeClr val="bg1"/>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32858967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ounded Rectangle 36"/>
          <p:cNvSpPr/>
          <p:nvPr/>
        </p:nvSpPr>
        <p:spPr>
          <a:xfrm>
            <a:off x="655904" y="555525"/>
            <a:ext cx="7820766" cy="4529437"/>
          </a:xfrm>
          <a:prstGeom prst="roundRect">
            <a:avLst>
              <a:gd name="adj" fmla="val 12483"/>
            </a:avLst>
          </a:prstGeom>
          <a:noFill/>
          <a:ln w="76200">
            <a:solidFill>
              <a:schemeClr val="accent6">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panose="020F0502020204030204"/>
            </a:endParaRPr>
          </a:p>
        </p:txBody>
      </p:sp>
      <p:sp>
        <p:nvSpPr>
          <p:cNvPr id="36" name="Rounded Rectangle 35"/>
          <p:cNvSpPr/>
          <p:nvPr/>
        </p:nvSpPr>
        <p:spPr>
          <a:xfrm>
            <a:off x="1045376" y="919114"/>
            <a:ext cx="7041823" cy="4224386"/>
          </a:xfrm>
          <a:prstGeom prst="roundRect">
            <a:avLst>
              <a:gd name="adj" fmla="val 12483"/>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panose="020F0502020204030204"/>
            </a:endParaRPr>
          </a:p>
        </p:txBody>
      </p:sp>
      <p:pic>
        <p:nvPicPr>
          <p:cNvPr id="34" name="Picture 3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38" name="Content Placeholder 2"/>
          <p:cNvSpPr txBox="1">
            <a:spLocks/>
          </p:cNvSpPr>
          <p:nvPr/>
        </p:nvSpPr>
        <p:spPr>
          <a:xfrm>
            <a:off x="1413519" y="1347614"/>
            <a:ext cx="6254825" cy="1440160"/>
          </a:xfrm>
          <a:prstGeom prst="rect">
            <a:avLst/>
          </a:prstGeom>
        </p:spPr>
        <p:txBody>
          <a:bodyPr vert="horz" lIns="91440" tIns="45720" rIns="91440" bIns="45720" rtlCol="0">
            <a:normAutofit fontScale="92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2400" dirty="0" smtClean="0">
                <a:latin typeface="Cambria" panose="02040503050406030204" pitchFamily="18" charset="0"/>
                <a:ea typeface="Cambria" panose="02040503050406030204" pitchFamily="18" charset="0"/>
              </a:rPr>
              <a:t>Mikrokontruler merupakan miniatur komputer dengan komponen memori, alat pemroses, dan disk penyimpanan data dalam proses pengolahan datanya. Untuk mempeljari lebih lanjut tentang mikrokontruler, pindai QR </a:t>
            </a:r>
            <a:r>
              <a:rPr lang="id-ID" sz="2400" i="1" dirty="0" smtClean="0">
                <a:latin typeface="Cambria" panose="02040503050406030204" pitchFamily="18" charset="0"/>
                <a:ea typeface="Cambria" panose="02040503050406030204" pitchFamily="18" charset="0"/>
              </a:rPr>
              <a:t>code</a:t>
            </a:r>
            <a:r>
              <a:rPr lang="id-ID" sz="2400" dirty="0" smtClean="0">
                <a:latin typeface="Cambria" panose="02040503050406030204" pitchFamily="18" charset="0"/>
                <a:ea typeface="Cambria" panose="02040503050406030204" pitchFamily="18" charset="0"/>
              </a:rPr>
              <a:t> berikut.</a:t>
            </a:r>
            <a:endParaRPr lang="id-ID" sz="2400" dirty="0">
              <a:latin typeface="Cambria" panose="02040503050406030204" pitchFamily="18" charset="0"/>
              <a:ea typeface="Cambria" panose="02040503050406030204" pitchFamily="18" charset="0"/>
            </a:endParaRPr>
          </a:p>
        </p:txBody>
      </p:sp>
      <p:sp>
        <p:nvSpPr>
          <p:cNvPr id="39" name="Rectangle 38"/>
          <p:cNvSpPr/>
          <p:nvPr/>
        </p:nvSpPr>
        <p:spPr>
          <a:xfrm>
            <a:off x="3771342" y="3089006"/>
            <a:ext cx="1589889" cy="1350150"/>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r>
              <a:rPr lang="id-ID" sz="2400" b="1" dirty="0" smtClean="0">
                <a:solidFill>
                  <a:schemeClr val="tx1"/>
                </a:solidFill>
              </a:rPr>
              <a:t>QR code hlm 143</a:t>
            </a:r>
            <a:endParaRPr lang="id-ID" sz="2400" b="1" dirty="0">
              <a:solidFill>
                <a:schemeClr val="tx1"/>
              </a:solidFill>
            </a:endParaRPr>
          </a:p>
        </p:txBody>
      </p:sp>
    </p:spTree>
    <p:extLst>
      <p:ext uri="{BB962C8B-B14F-4D97-AF65-F5344CB8AC3E}">
        <p14:creationId xmlns:p14="http://schemas.microsoft.com/office/powerpoint/2010/main" val="31782738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5" name="Pentagon 4"/>
          <p:cNvSpPr/>
          <p:nvPr/>
        </p:nvSpPr>
        <p:spPr>
          <a:xfrm rot="5400000">
            <a:off x="379030" y="410155"/>
            <a:ext cx="3502550" cy="2682240"/>
          </a:xfrm>
          <a:prstGeom prst="homePlate">
            <a:avLst/>
          </a:prstGeom>
          <a:solidFill>
            <a:srgbClr val="BDD7E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Oval 5"/>
          <p:cNvSpPr/>
          <p:nvPr/>
        </p:nvSpPr>
        <p:spPr>
          <a:xfrm>
            <a:off x="1843966" y="388856"/>
            <a:ext cx="572679" cy="572679"/>
          </a:xfrm>
          <a:prstGeom prst="ellipse">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3300" b="1" dirty="0">
                <a:solidFill>
                  <a:prstClr val="black"/>
                </a:solidFill>
                <a:latin typeface="Cambria" panose="02040503050406030204" pitchFamily="18" charset="0"/>
                <a:ea typeface="Cambria" panose="02040503050406030204" pitchFamily="18" charset="0"/>
              </a:rPr>
              <a:t>B</a:t>
            </a:r>
            <a:endParaRPr kumimoji="0" lang="en-US" sz="33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7" name="TextBox 6"/>
          <p:cNvSpPr txBox="1"/>
          <p:nvPr/>
        </p:nvSpPr>
        <p:spPr>
          <a:xfrm>
            <a:off x="789186" y="1081861"/>
            <a:ext cx="2682240" cy="1338828"/>
          </a:xfrm>
          <a:prstGeom prst="rect">
            <a:avLst/>
          </a:prstGeom>
          <a:noFill/>
        </p:spPr>
        <p:txBody>
          <a:bodyPr wrap="square" rtlCol="0" anchor="ctr">
            <a:spAutoFit/>
          </a:bodyPr>
          <a:lstStyle/>
          <a:p>
            <a:pPr lvl="0" algn="ctr" defTabSz="685800">
              <a:defRPr/>
            </a:pPr>
            <a:r>
              <a:rPr lang="en-US" sz="2700" b="1">
                <a:solidFill>
                  <a:prstClr val="black"/>
                </a:solidFill>
                <a:latin typeface="Cambria" panose="02040503050406030204" pitchFamily="18" charset="0"/>
                <a:ea typeface="Cambria" panose="02040503050406030204" pitchFamily="18" charset="0"/>
              </a:rPr>
              <a:t>Organisasi dan Arsitektur Komputer</a:t>
            </a:r>
            <a:endParaRPr lang="en-US" sz="2700" b="1" dirty="0">
              <a:solidFill>
                <a:prstClr val="black"/>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43685849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1277391" y="2027553"/>
            <a:ext cx="6552729" cy="1872208"/>
          </a:xfrm>
        </p:spPr>
        <p:txBody>
          <a:bodyPr>
            <a:normAutofit lnSpcReduction="10000"/>
          </a:bodyPr>
          <a:lstStyle/>
          <a:p>
            <a:pPr marL="0" indent="0" algn="ctr">
              <a:buNone/>
            </a:pPr>
            <a:r>
              <a:rPr lang="id-ID" sz="1800" dirty="0" smtClean="0">
                <a:latin typeface="Cambria" panose="02040503050406030204" pitchFamily="18" charset="0"/>
                <a:ea typeface="Cambria" panose="02040503050406030204" pitchFamily="18" charset="0"/>
              </a:rPr>
              <a:t>Organisasi komputer yaitu sebagai keterkaitan setiap bagian-bagian dalam komputer, baik unit-unit operasional yang mendukung proses </a:t>
            </a:r>
            <a:r>
              <a:rPr lang="id-ID" sz="1800" i="1" dirty="0" smtClean="0">
                <a:latin typeface="Cambria" panose="02040503050406030204" pitchFamily="18" charset="0"/>
                <a:ea typeface="Cambria" panose="02040503050406030204" pitchFamily="18" charset="0"/>
              </a:rPr>
              <a:t>compute</a:t>
            </a:r>
            <a:r>
              <a:rPr lang="id-ID" sz="1800" dirty="0" smtClean="0">
                <a:latin typeface="Cambria" panose="02040503050406030204" pitchFamily="18" charset="0"/>
                <a:ea typeface="Cambria" panose="02040503050406030204" pitchFamily="18" charset="0"/>
              </a:rPr>
              <a:t> maupun proses interkoneksi antarkomponen penyusun sistem komputer dalam menjalan fungsinya. Jadi, konsep cara komponen-komponen </a:t>
            </a:r>
            <a:r>
              <a:rPr lang="id-ID" sz="1800" i="1" dirty="0" smtClean="0">
                <a:latin typeface="Cambria" panose="02040503050406030204" pitchFamily="18" charset="0"/>
                <a:ea typeface="Cambria" panose="02040503050406030204" pitchFamily="18" charset="0"/>
              </a:rPr>
              <a:t>hardware</a:t>
            </a:r>
            <a:r>
              <a:rPr lang="id-ID" sz="1800" dirty="0" smtClean="0">
                <a:latin typeface="Cambria" panose="02040503050406030204" pitchFamily="18" charset="0"/>
                <a:ea typeface="Cambria" panose="02040503050406030204" pitchFamily="18" charset="0"/>
              </a:rPr>
              <a:t> dalam komputer itu bekerja secara terintegrasi sebagai kesatuan komputer.</a:t>
            </a:r>
            <a:endParaRPr lang="id-ID" sz="1800" dirty="0">
              <a:latin typeface="Cambria" panose="02040503050406030204" pitchFamily="18" charset="0"/>
              <a:ea typeface="Cambria" panose="02040503050406030204" pitchFamily="18"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7" name="Group 6"/>
          <p:cNvGrpSpPr/>
          <p:nvPr/>
        </p:nvGrpSpPr>
        <p:grpSpPr>
          <a:xfrm>
            <a:off x="628653" y="237875"/>
            <a:ext cx="4504243" cy="946481"/>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defTabSz="685800">
                <a:defRPr/>
              </a:pPr>
              <a:endParaRPr sz="1350" kern="0">
                <a:solidFill>
                  <a:prstClr val="black"/>
                </a:solidFill>
                <a:latin typeface="Calibri"/>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algn="ctr" defTabSz="685800">
                <a:defRPr/>
              </a:pPr>
              <a:r>
                <a:rPr lang="en-US" sz="2700" kern="0" dirty="0">
                  <a:solidFill>
                    <a:prstClr val="black"/>
                  </a:solidFill>
                  <a:latin typeface="Cambria" panose="02040503050406030204" pitchFamily="18" charset="0"/>
                  <a:ea typeface="Cambria" panose="02040503050406030204" pitchFamily="18" charset="0"/>
                </a:rPr>
                <a:t>2</a:t>
              </a:r>
              <a:r>
                <a:rPr lang="en-US" sz="2700" kern="0" dirty="0" smtClean="0">
                  <a:solidFill>
                    <a:prstClr val="black"/>
                  </a:solidFill>
                  <a:latin typeface="Cambria" panose="02040503050406030204" pitchFamily="18" charset="0"/>
                  <a:ea typeface="Cambria" panose="02040503050406030204" pitchFamily="18" charset="0"/>
                </a:rPr>
                <a:t>.</a:t>
              </a:r>
              <a:endParaRPr sz="2700" kern="0" dirty="0">
                <a:solidFill>
                  <a:prstClr val="black"/>
                </a:solidFill>
                <a:latin typeface="Cambria" panose="02040503050406030204" pitchFamily="18" charset="0"/>
                <a:ea typeface="Cambria" panose="02040503050406030204" pitchFamily="18" charset="0"/>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defTabSz="685800">
                <a:defRPr/>
              </a:pPr>
              <a:endParaRPr sz="1350" kern="0" dirty="0">
                <a:solidFill>
                  <a:prstClr val="black"/>
                </a:solidFill>
                <a:latin typeface="Calibri"/>
              </a:endParaRPr>
            </a:p>
          </p:txBody>
        </p:sp>
      </p:grpSp>
      <p:sp>
        <p:nvSpPr>
          <p:cNvPr id="12" name="TextBox 11"/>
          <p:cNvSpPr txBox="1"/>
          <p:nvPr/>
        </p:nvSpPr>
        <p:spPr>
          <a:xfrm>
            <a:off x="1765507" y="362149"/>
            <a:ext cx="3310549" cy="769441"/>
          </a:xfrm>
          <a:prstGeom prst="rect">
            <a:avLst/>
          </a:prstGeom>
          <a:noFill/>
        </p:spPr>
        <p:txBody>
          <a:bodyPr wrap="square" rtlCol="0">
            <a:spAutoFit/>
          </a:bodyPr>
          <a:lstStyle/>
          <a:p>
            <a:pPr defTabSz="685800"/>
            <a:r>
              <a:rPr lang="en-US" sz="2200" dirty="0" err="1">
                <a:solidFill>
                  <a:prstClr val="black"/>
                </a:solidFill>
                <a:latin typeface="Cambria" panose="02040503050406030204" pitchFamily="18" charset="0"/>
                <a:ea typeface="Cambria" panose="02040503050406030204" pitchFamily="18" charset="0"/>
              </a:rPr>
              <a:t>Konsep</a:t>
            </a:r>
            <a:r>
              <a:rPr lang="en-US" sz="2200" dirty="0">
                <a:solidFill>
                  <a:prstClr val="black"/>
                </a:solidFill>
                <a:latin typeface="Cambria" panose="02040503050406030204" pitchFamily="18" charset="0"/>
                <a:ea typeface="Cambria" panose="02040503050406030204" pitchFamily="18" charset="0"/>
              </a:rPr>
              <a:t> </a:t>
            </a:r>
            <a:r>
              <a:rPr lang="en-US" sz="2200" dirty="0" err="1">
                <a:solidFill>
                  <a:prstClr val="black"/>
                </a:solidFill>
                <a:latin typeface="Cambria" panose="02040503050406030204" pitchFamily="18" charset="0"/>
                <a:ea typeface="Cambria" panose="02040503050406030204" pitchFamily="18" charset="0"/>
              </a:rPr>
              <a:t>Organisasi</a:t>
            </a:r>
            <a:r>
              <a:rPr lang="en-US" sz="2200" dirty="0">
                <a:solidFill>
                  <a:prstClr val="black"/>
                </a:solidFill>
                <a:latin typeface="Cambria" panose="02040503050406030204" pitchFamily="18" charset="0"/>
                <a:ea typeface="Cambria" panose="02040503050406030204" pitchFamily="18" charset="0"/>
              </a:rPr>
              <a:t> </a:t>
            </a:r>
            <a:r>
              <a:rPr lang="en-US" sz="2200" dirty="0" err="1">
                <a:solidFill>
                  <a:prstClr val="black"/>
                </a:solidFill>
                <a:latin typeface="Cambria" panose="02040503050406030204" pitchFamily="18" charset="0"/>
                <a:ea typeface="Cambria" panose="02040503050406030204" pitchFamily="18" charset="0"/>
              </a:rPr>
              <a:t>Komputer</a:t>
            </a:r>
            <a:endParaRPr lang="en-US" sz="2200" dirty="0">
              <a:solidFill>
                <a:prstClr val="black"/>
              </a:solidFill>
              <a:latin typeface="Cambria" panose="02040503050406030204" pitchFamily="18" charset="0"/>
              <a:ea typeface="Cambria" panose="02040503050406030204" pitchFamily="18" charset="0"/>
            </a:endParaRPr>
          </a:p>
        </p:txBody>
      </p:sp>
      <p:sp>
        <p:nvSpPr>
          <p:cNvPr id="13" name="Left Bracket 12"/>
          <p:cNvSpPr/>
          <p:nvPr/>
        </p:nvSpPr>
        <p:spPr>
          <a:xfrm>
            <a:off x="1128289" y="1770855"/>
            <a:ext cx="1114137" cy="2344928"/>
          </a:xfrm>
          <a:prstGeom prst="leftBracket">
            <a:avLst/>
          </a:prstGeom>
          <a:ln w="571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Right Bracket 13"/>
          <p:cNvSpPr/>
          <p:nvPr/>
        </p:nvSpPr>
        <p:spPr>
          <a:xfrm>
            <a:off x="6732240" y="1792476"/>
            <a:ext cx="1127448" cy="2344930"/>
          </a:xfrm>
          <a:prstGeom prst="rightBracket">
            <a:avLst/>
          </a:prstGeom>
          <a:ln w="571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Tree>
    <p:extLst>
      <p:ext uri="{BB962C8B-B14F-4D97-AF65-F5344CB8AC3E}">
        <p14:creationId xmlns:p14="http://schemas.microsoft.com/office/powerpoint/2010/main" val="44103087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flipH="1">
            <a:off x="0" y="2516278"/>
            <a:ext cx="8028384" cy="1780077"/>
          </a:xfrm>
          <a:prstGeom prst="rect">
            <a:avLst/>
          </a:prstGeom>
          <a:pattFill prst="lgGrid">
            <a:fgClr>
              <a:srgbClr val="8CC46A"/>
            </a:fgClr>
            <a:bgClr>
              <a:schemeClr val="bg1"/>
            </a:bgClr>
          </a:pattFill>
          <a:ln w="571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9" name="Rectangle 8"/>
          <p:cNvSpPr/>
          <p:nvPr/>
        </p:nvSpPr>
        <p:spPr>
          <a:xfrm>
            <a:off x="1116531" y="519764"/>
            <a:ext cx="8028384" cy="1780077"/>
          </a:xfrm>
          <a:prstGeom prst="rect">
            <a:avLst/>
          </a:prstGeom>
          <a:pattFill prst="lgGrid">
            <a:fgClr>
              <a:srgbClr val="FFD14F"/>
            </a:fgClr>
            <a:bgClr>
              <a:schemeClr val="bg1"/>
            </a:bgClr>
          </a:pattFill>
          <a:ln w="571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4" name="Content Placeholder 2"/>
          <p:cNvSpPr txBox="1">
            <a:spLocks/>
          </p:cNvSpPr>
          <p:nvPr/>
        </p:nvSpPr>
        <p:spPr>
          <a:xfrm>
            <a:off x="893879" y="1347614"/>
            <a:ext cx="7344816" cy="2088232"/>
          </a:xfrm>
          <a:prstGeom prst="roundRect">
            <a:avLst/>
          </a:prstGeom>
          <a:solidFill>
            <a:schemeClr val="bg1"/>
          </a:solidFill>
        </p:spPr>
        <p:txBody>
          <a:bodyPr vert="horz" lIns="91440" tIns="45720" rIns="91440" bIns="4572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id-ID" sz="1800" dirty="0" smtClean="0">
                <a:latin typeface="Cambria" panose="02040503050406030204" pitchFamily="18" charset="0"/>
                <a:ea typeface="Cambria" panose="02040503050406030204" pitchFamily="18" charset="0"/>
              </a:rPr>
              <a:t>Sebuah sistem komputer dapat bekerja dengan baik jika memiliki tiga komponen penting, yaitu </a:t>
            </a:r>
            <a:r>
              <a:rPr lang="id-ID" sz="1800" i="1" dirty="0" smtClean="0">
                <a:latin typeface="Cambria" panose="02040503050406030204" pitchFamily="18" charset="0"/>
                <a:ea typeface="Cambria" panose="02040503050406030204" pitchFamily="18" charset="0"/>
              </a:rPr>
              <a:t>hardware</a:t>
            </a:r>
            <a:r>
              <a:rPr lang="id-ID" sz="1800" dirty="0" smtClean="0">
                <a:latin typeface="Cambria" panose="02040503050406030204" pitchFamily="18" charset="0"/>
                <a:ea typeface="Cambria" panose="02040503050406030204" pitchFamily="18" charset="0"/>
              </a:rPr>
              <a:t>, </a:t>
            </a:r>
            <a:r>
              <a:rPr lang="id-ID" sz="1800" i="1" dirty="0" smtClean="0">
                <a:latin typeface="Cambria" panose="02040503050406030204" pitchFamily="18" charset="0"/>
                <a:ea typeface="Cambria" panose="02040503050406030204" pitchFamily="18" charset="0"/>
              </a:rPr>
              <a:t>software</a:t>
            </a:r>
            <a:r>
              <a:rPr lang="id-ID" sz="1800" dirty="0" smtClean="0">
                <a:latin typeface="Cambria" panose="02040503050406030204" pitchFamily="18" charset="0"/>
                <a:ea typeface="Cambria" panose="02040503050406030204" pitchFamily="18" charset="0"/>
              </a:rPr>
              <a:t>, dan </a:t>
            </a:r>
            <a:r>
              <a:rPr lang="id-ID" sz="1800" i="1" dirty="0" smtClean="0">
                <a:latin typeface="Cambria" panose="02040503050406030204" pitchFamily="18" charset="0"/>
                <a:ea typeface="Cambria" panose="02040503050406030204" pitchFamily="18" charset="0"/>
              </a:rPr>
              <a:t>brainware</a:t>
            </a:r>
            <a:r>
              <a:rPr lang="id-ID" sz="1800" dirty="0" smtClean="0">
                <a:latin typeface="Cambria" panose="02040503050406030204" pitchFamily="18" charset="0"/>
                <a:ea typeface="Cambria" panose="02040503050406030204" pitchFamily="18" charset="0"/>
              </a:rPr>
              <a:t>. </a:t>
            </a:r>
            <a:r>
              <a:rPr lang="id-ID" sz="1800" i="1" dirty="0" smtClean="0">
                <a:latin typeface="Cambria" panose="02040503050406030204" pitchFamily="18" charset="0"/>
                <a:ea typeface="Cambria" panose="02040503050406030204" pitchFamily="18" charset="0"/>
              </a:rPr>
              <a:t>Hardware</a:t>
            </a:r>
            <a:r>
              <a:rPr lang="id-ID" sz="1800" dirty="0" smtClean="0">
                <a:latin typeface="Cambria" panose="02040503050406030204" pitchFamily="18" charset="0"/>
                <a:ea typeface="Cambria" panose="02040503050406030204" pitchFamily="18" charset="0"/>
              </a:rPr>
              <a:t> berfungi sebagai peranti keras (elektronika) yang melakukan proses digital, </a:t>
            </a:r>
            <a:r>
              <a:rPr lang="id-ID" sz="1800" i="1" dirty="0" smtClean="0">
                <a:latin typeface="Cambria" panose="02040503050406030204" pitchFamily="18" charset="0"/>
                <a:ea typeface="Cambria" panose="02040503050406030204" pitchFamily="18" charset="0"/>
              </a:rPr>
              <a:t>software</a:t>
            </a:r>
            <a:r>
              <a:rPr lang="id-ID" sz="1800" dirty="0" smtClean="0">
                <a:latin typeface="Cambria" panose="02040503050406030204" pitchFamily="18" charset="0"/>
                <a:ea typeface="Cambria" panose="02040503050406030204" pitchFamily="18" charset="0"/>
              </a:rPr>
              <a:t> berfungsi sebagai piranti lunak untuk mengatur dan mengelola </a:t>
            </a:r>
            <a:r>
              <a:rPr lang="id-ID" sz="1800" i="1" dirty="0" smtClean="0">
                <a:latin typeface="Cambria" panose="02040503050406030204" pitchFamily="18" charset="0"/>
                <a:ea typeface="Cambria" panose="02040503050406030204" pitchFamily="18" charset="0"/>
              </a:rPr>
              <a:t>hardware</a:t>
            </a:r>
            <a:r>
              <a:rPr lang="id-ID" sz="1800" dirty="0" smtClean="0">
                <a:latin typeface="Cambria" panose="02040503050406030204" pitchFamily="18" charset="0"/>
                <a:ea typeface="Cambria" panose="02040503050406030204" pitchFamily="18" charset="0"/>
              </a:rPr>
              <a:t>, sedangkan </a:t>
            </a:r>
            <a:r>
              <a:rPr lang="id-ID" sz="1800" i="1" dirty="0" smtClean="0">
                <a:latin typeface="Cambria" panose="02040503050406030204" pitchFamily="18" charset="0"/>
                <a:ea typeface="Cambria" panose="02040503050406030204" pitchFamily="18" charset="0"/>
              </a:rPr>
              <a:t>brainware</a:t>
            </a:r>
            <a:r>
              <a:rPr lang="id-ID" sz="1800" dirty="0" smtClean="0">
                <a:latin typeface="Cambria" panose="02040503050406030204" pitchFamily="18" charset="0"/>
                <a:ea typeface="Cambria" panose="02040503050406030204" pitchFamily="18" charset="0"/>
              </a:rPr>
              <a:t> berperan dalam memberikan dan mengendalikan setiap </a:t>
            </a:r>
            <a:r>
              <a:rPr lang="id-ID" sz="1800" i="1" dirty="0" smtClean="0">
                <a:latin typeface="Cambria" panose="02040503050406030204" pitchFamily="18" charset="0"/>
                <a:ea typeface="Cambria" panose="02040503050406030204" pitchFamily="18" charset="0"/>
              </a:rPr>
              <a:t>input</a:t>
            </a:r>
            <a:r>
              <a:rPr lang="id-ID" sz="1800" dirty="0" smtClean="0">
                <a:latin typeface="Cambria" panose="02040503050406030204" pitchFamily="18" charset="0"/>
                <a:ea typeface="Cambria" panose="02040503050406030204" pitchFamily="18" charset="0"/>
              </a:rPr>
              <a:t> dan </a:t>
            </a:r>
            <a:r>
              <a:rPr lang="id-ID" sz="1800" i="1" dirty="0" smtClean="0">
                <a:latin typeface="Cambria" panose="02040503050406030204" pitchFamily="18" charset="0"/>
                <a:ea typeface="Cambria" panose="02040503050406030204" pitchFamily="18" charset="0"/>
              </a:rPr>
              <a:t>output</a:t>
            </a:r>
            <a:r>
              <a:rPr lang="id-ID" sz="1800" dirty="0" smtClean="0">
                <a:latin typeface="Cambria" panose="02040503050406030204" pitchFamily="18" charset="0"/>
                <a:ea typeface="Cambria" panose="02040503050406030204" pitchFamily="18" charset="0"/>
              </a:rPr>
              <a:t> dari hardware melalui </a:t>
            </a:r>
            <a:r>
              <a:rPr lang="id-ID" sz="1800" i="1" dirty="0" smtClean="0">
                <a:latin typeface="Cambria" panose="02040503050406030204" pitchFamily="18" charset="0"/>
                <a:ea typeface="Cambria" panose="02040503050406030204" pitchFamily="18" charset="0"/>
              </a:rPr>
              <a:t>software</a:t>
            </a:r>
            <a:r>
              <a:rPr lang="id-ID" sz="1800" dirty="0" smtClean="0">
                <a:latin typeface="Cambria" panose="02040503050406030204" pitchFamily="18" charset="0"/>
                <a:ea typeface="Cambria" panose="02040503050406030204" pitchFamily="18" charset="0"/>
              </a:rPr>
              <a:t> yang terpasang.</a:t>
            </a:r>
            <a:endParaRPr lang="id-ID" sz="18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82063936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33" name="Group 32"/>
          <p:cNvGrpSpPr/>
          <p:nvPr/>
        </p:nvGrpSpPr>
        <p:grpSpPr>
          <a:xfrm>
            <a:off x="1128806" y="1203599"/>
            <a:ext cx="6874947" cy="1790722"/>
            <a:chOff x="1574192" y="1972718"/>
            <a:chExt cx="9028382" cy="2392180"/>
          </a:xfrm>
        </p:grpSpPr>
        <p:sp>
          <p:nvSpPr>
            <p:cNvPr id="34" name="Google Shape;2189;p99"/>
            <p:cNvSpPr/>
            <p:nvPr/>
          </p:nvSpPr>
          <p:spPr>
            <a:xfrm>
              <a:off x="9186743" y="2078780"/>
              <a:ext cx="1309769" cy="1309769"/>
            </a:xfrm>
            <a:prstGeom prst="ellipse">
              <a:avLst/>
            </a:prstGeom>
            <a:solidFill>
              <a:schemeClr val="accent4">
                <a:lumMod val="60000"/>
                <a:lumOff val="40000"/>
              </a:scheme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35" name="Google Shape;2194;p99"/>
            <p:cNvSpPr/>
            <p:nvPr/>
          </p:nvSpPr>
          <p:spPr>
            <a:xfrm>
              <a:off x="6684580" y="2078780"/>
              <a:ext cx="1309769" cy="1309769"/>
            </a:xfrm>
            <a:prstGeom prst="ellipse">
              <a:avLst/>
            </a:prstGeom>
            <a:solidFill>
              <a:schemeClr val="accent1">
                <a:lumMod val="60000"/>
                <a:lumOff val="40000"/>
              </a:scheme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36" name="Google Shape;2200;p99"/>
            <p:cNvSpPr/>
            <p:nvPr/>
          </p:nvSpPr>
          <p:spPr>
            <a:xfrm>
              <a:off x="1680254" y="2078780"/>
              <a:ext cx="1309769" cy="1309769"/>
            </a:xfrm>
            <a:prstGeom prst="ellipse">
              <a:avLst/>
            </a:prstGeom>
            <a:solidFill>
              <a:schemeClr val="accent2">
                <a:lumMod val="60000"/>
                <a:lumOff val="40000"/>
              </a:scheme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37" name="Google Shape;2205;p99"/>
            <p:cNvSpPr/>
            <p:nvPr/>
          </p:nvSpPr>
          <p:spPr>
            <a:xfrm>
              <a:off x="4182417" y="2078780"/>
              <a:ext cx="1309769" cy="1309769"/>
            </a:xfrm>
            <a:prstGeom prst="ellipse">
              <a:avLst/>
            </a:prstGeom>
            <a:solidFill>
              <a:srgbClr val="FFDD7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grpSp>
          <p:nvGrpSpPr>
            <p:cNvPr id="39" name="Google Shape;2214;p99"/>
            <p:cNvGrpSpPr/>
            <p:nvPr/>
          </p:nvGrpSpPr>
          <p:grpSpPr>
            <a:xfrm>
              <a:off x="7118702" y="2403587"/>
              <a:ext cx="441523" cy="605189"/>
              <a:chOff x="-38275925" y="1946600"/>
              <a:chExt cx="231600" cy="317450"/>
            </a:xfrm>
            <a:solidFill>
              <a:sysClr val="window" lastClr="FFFFFF"/>
            </a:solidFill>
          </p:grpSpPr>
          <p:sp>
            <p:nvSpPr>
              <p:cNvPr id="58" name="Google Shape;2215;p99"/>
              <p:cNvSpPr/>
              <p:nvPr/>
            </p:nvSpPr>
            <p:spPr>
              <a:xfrm>
                <a:off x="-38275925" y="1946600"/>
                <a:ext cx="231600" cy="317450"/>
              </a:xfrm>
              <a:custGeom>
                <a:avLst/>
                <a:gdLst/>
                <a:ahLst/>
                <a:cxnLst/>
                <a:rect l="l" t="t" r="r" b="b"/>
                <a:pathLst>
                  <a:path w="9264" h="12698" extrusionOk="0">
                    <a:moveTo>
                      <a:pt x="4546" y="892"/>
                    </a:moveTo>
                    <a:cubicBezTo>
                      <a:pt x="4811" y="892"/>
                      <a:pt x="5082" y="920"/>
                      <a:pt x="5357" y="977"/>
                    </a:cubicBezTo>
                    <a:cubicBezTo>
                      <a:pt x="6964" y="1292"/>
                      <a:pt x="8287" y="2742"/>
                      <a:pt x="8287" y="4600"/>
                    </a:cubicBezTo>
                    <a:cubicBezTo>
                      <a:pt x="8287" y="5987"/>
                      <a:pt x="7531" y="7215"/>
                      <a:pt x="6396" y="7845"/>
                    </a:cubicBezTo>
                    <a:cubicBezTo>
                      <a:pt x="5987" y="8034"/>
                      <a:pt x="5798" y="8475"/>
                      <a:pt x="5798" y="8885"/>
                    </a:cubicBezTo>
                    <a:lnTo>
                      <a:pt x="5798" y="9169"/>
                    </a:lnTo>
                    <a:lnTo>
                      <a:pt x="3309" y="9169"/>
                    </a:lnTo>
                    <a:lnTo>
                      <a:pt x="3309" y="8854"/>
                    </a:lnTo>
                    <a:cubicBezTo>
                      <a:pt x="3309" y="8412"/>
                      <a:pt x="3088" y="8034"/>
                      <a:pt x="2679" y="7782"/>
                    </a:cubicBezTo>
                    <a:cubicBezTo>
                      <a:pt x="1545" y="7121"/>
                      <a:pt x="820" y="5955"/>
                      <a:pt x="820" y="4600"/>
                    </a:cubicBezTo>
                    <a:cubicBezTo>
                      <a:pt x="820" y="2536"/>
                      <a:pt x="2499" y="892"/>
                      <a:pt x="4546" y="892"/>
                    </a:cubicBezTo>
                    <a:close/>
                    <a:moveTo>
                      <a:pt x="5798" y="9956"/>
                    </a:moveTo>
                    <a:lnTo>
                      <a:pt x="5798" y="10681"/>
                    </a:lnTo>
                    <a:cubicBezTo>
                      <a:pt x="5798" y="10901"/>
                      <a:pt x="5609" y="11059"/>
                      <a:pt x="5357" y="11090"/>
                    </a:cubicBezTo>
                    <a:lnTo>
                      <a:pt x="3719" y="11090"/>
                    </a:lnTo>
                    <a:cubicBezTo>
                      <a:pt x="3467" y="11090"/>
                      <a:pt x="3309" y="10901"/>
                      <a:pt x="3277" y="10681"/>
                    </a:cubicBezTo>
                    <a:lnTo>
                      <a:pt x="3277" y="9956"/>
                    </a:lnTo>
                    <a:close/>
                    <a:moveTo>
                      <a:pt x="4443" y="1"/>
                    </a:moveTo>
                    <a:cubicBezTo>
                      <a:pt x="2049" y="32"/>
                      <a:pt x="1" y="2080"/>
                      <a:pt x="1" y="4600"/>
                    </a:cubicBezTo>
                    <a:cubicBezTo>
                      <a:pt x="1" y="6270"/>
                      <a:pt x="883" y="7719"/>
                      <a:pt x="2238" y="8539"/>
                    </a:cubicBezTo>
                    <a:cubicBezTo>
                      <a:pt x="2332" y="8570"/>
                      <a:pt x="2395" y="8696"/>
                      <a:pt x="2458" y="8759"/>
                    </a:cubicBezTo>
                    <a:lnTo>
                      <a:pt x="2458" y="10681"/>
                    </a:lnTo>
                    <a:cubicBezTo>
                      <a:pt x="2458" y="11216"/>
                      <a:pt x="2805" y="11689"/>
                      <a:pt x="3309" y="11847"/>
                    </a:cubicBezTo>
                    <a:cubicBezTo>
                      <a:pt x="3467" y="12351"/>
                      <a:pt x="3939" y="12697"/>
                      <a:pt x="4506" y="12697"/>
                    </a:cubicBezTo>
                    <a:cubicBezTo>
                      <a:pt x="5042" y="12697"/>
                      <a:pt x="5514" y="12351"/>
                      <a:pt x="5672" y="11847"/>
                    </a:cubicBezTo>
                    <a:cubicBezTo>
                      <a:pt x="6176" y="11689"/>
                      <a:pt x="6554" y="11216"/>
                      <a:pt x="6554" y="10681"/>
                    </a:cubicBezTo>
                    <a:lnTo>
                      <a:pt x="6554" y="8854"/>
                    </a:lnTo>
                    <a:cubicBezTo>
                      <a:pt x="6554" y="8728"/>
                      <a:pt x="6617" y="8570"/>
                      <a:pt x="6712" y="8507"/>
                    </a:cubicBezTo>
                    <a:cubicBezTo>
                      <a:pt x="8318" y="7593"/>
                      <a:pt x="9263" y="5735"/>
                      <a:pt x="8948" y="3750"/>
                    </a:cubicBezTo>
                    <a:cubicBezTo>
                      <a:pt x="8602" y="1702"/>
                      <a:pt x="6806" y="1"/>
                      <a:pt x="4443" y="1"/>
                    </a:cubicBezTo>
                    <a:close/>
                  </a:path>
                </a:pathLst>
              </a:custGeom>
              <a:grp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59" name="Google Shape;2216;p99"/>
              <p:cNvSpPr/>
              <p:nvPr/>
            </p:nvSpPr>
            <p:spPr>
              <a:xfrm>
                <a:off x="-38235750" y="1989125"/>
                <a:ext cx="84300" cy="83525"/>
              </a:xfrm>
              <a:custGeom>
                <a:avLst/>
                <a:gdLst/>
                <a:ahLst/>
                <a:cxnLst/>
                <a:rect l="l" t="t" r="r" b="b"/>
                <a:pathLst>
                  <a:path w="3372" h="3341" extrusionOk="0">
                    <a:moveTo>
                      <a:pt x="2931" y="1"/>
                    </a:moveTo>
                    <a:cubicBezTo>
                      <a:pt x="1355" y="1"/>
                      <a:pt x="64" y="1293"/>
                      <a:pt x="1" y="2899"/>
                    </a:cubicBezTo>
                    <a:cubicBezTo>
                      <a:pt x="1" y="3120"/>
                      <a:pt x="158" y="3340"/>
                      <a:pt x="410" y="3340"/>
                    </a:cubicBezTo>
                    <a:cubicBezTo>
                      <a:pt x="631" y="3340"/>
                      <a:pt x="851" y="3120"/>
                      <a:pt x="851" y="2899"/>
                    </a:cubicBezTo>
                    <a:cubicBezTo>
                      <a:pt x="883" y="1765"/>
                      <a:pt x="1796" y="820"/>
                      <a:pt x="2931" y="820"/>
                    </a:cubicBezTo>
                    <a:cubicBezTo>
                      <a:pt x="3151" y="820"/>
                      <a:pt x="3372" y="631"/>
                      <a:pt x="3372" y="379"/>
                    </a:cubicBezTo>
                    <a:cubicBezTo>
                      <a:pt x="3372" y="190"/>
                      <a:pt x="3151" y="1"/>
                      <a:pt x="2931" y="1"/>
                    </a:cubicBezTo>
                    <a:close/>
                  </a:path>
                </a:pathLst>
              </a:custGeom>
              <a:grp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grpSp>
        <p:grpSp>
          <p:nvGrpSpPr>
            <p:cNvPr id="40" name="Group 39"/>
            <p:cNvGrpSpPr/>
            <p:nvPr/>
          </p:nvGrpSpPr>
          <p:grpSpPr>
            <a:xfrm>
              <a:off x="1574192" y="1972718"/>
              <a:ext cx="9028382" cy="2392180"/>
              <a:chOff x="1574192" y="1972718"/>
              <a:chExt cx="9028382" cy="2392180"/>
            </a:xfrm>
          </p:grpSpPr>
          <p:cxnSp>
            <p:nvCxnSpPr>
              <p:cNvPr id="45" name="Google Shape;2182;p99"/>
              <p:cNvCxnSpPr/>
              <p:nvPr/>
            </p:nvCxnSpPr>
            <p:spPr>
              <a:xfrm>
                <a:off x="2337806" y="4229347"/>
                <a:ext cx="7516902" cy="0"/>
              </a:xfrm>
              <a:prstGeom prst="straightConnector1">
                <a:avLst/>
              </a:prstGeom>
              <a:noFill/>
              <a:ln w="38100" cap="flat" cmpd="sng">
                <a:solidFill>
                  <a:sysClr val="windowText" lastClr="000000"/>
                </a:solidFill>
                <a:prstDash val="solid"/>
                <a:round/>
                <a:headEnd type="none" w="med" len="med"/>
                <a:tailEnd type="none" w="med" len="med"/>
              </a:ln>
            </p:spPr>
          </p:cxnSp>
          <p:sp>
            <p:nvSpPr>
              <p:cNvPr id="46" name="Google Shape;2188;p99"/>
              <p:cNvSpPr/>
              <p:nvPr/>
            </p:nvSpPr>
            <p:spPr>
              <a:xfrm>
                <a:off x="9080681" y="1972718"/>
                <a:ext cx="1521893" cy="1521893"/>
              </a:xfrm>
              <a:prstGeom prst="ellipse">
                <a:avLst/>
              </a:prstGeom>
              <a:noFill/>
              <a:ln w="38100" cap="flat" cmpd="sng">
                <a:solidFill>
                  <a:sysClr val="windowText" lastClr="000000"/>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47" name="Google Shape;2190;p99"/>
              <p:cNvSpPr/>
              <p:nvPr/>
            </p:nvSpPr>
            <p:spPr>
              <a:xfrm>
                <a:off x="9701433" y="4084509"/>
                <a:ext cx="280389" cy="280389"/>
              </a:xfrm>
              <a:prstGeom prst="ellipse">
                <a:avLst/>
              </a:prstGeom>
              <a:solidFill>
                <a:srgbClr val="FFFFFF"/>
              </a:solidFill>
              <a:ln w="38100" cap="flat" cmpd="sng">
                <a:solidFill>
                  <a:sysClr val="windowText" lastClr="000000"/>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48" name="Google Shape;2193;p99"/>
              <p:cNvSpPr/>
              <p:nvPr/>
            </p:nvSpPr>
            <p:spPr>
              <a:xfrm>
                <a:off x="6578518" y="1972718"/>
                <a:ext cx="1521893" cy="1521893"/>
              </a:xfrm>
              <a:prstGeom prst="ellipse">
                <a:avLst/>
              </a:prstGeom>
              <a:noFill/>
              <a:ln w="38100" cap="flat" cmpd="sng">
                <a:solidFill>
                  <a:sysClr val="windowText" lastClr="000000"/>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49" name="Google Shape;2195;p99"/>
              <p:cNvSpPr/>
              <p:nvPr/>
            </p:nvSpPr>
            <p:spPr>
              <a:xfrm>
                <a:off x="7199270" y="4084509"/>
                <a:ext cx="280389" cy="280389"/>
              </a:xfrm>
              <a:prstGeom prst="ellipse">
                <a:avLst/>
              </a:prstGeom>
              <a:solidFill>
                <a:srgbClr val="FFFFFF"/>
              </a:solidFill>
              <a:ln w="38100" cap="flat" cmpd="sng">
                <a:solidFill>
                  <a:sysClr val="windowText" lastClr="000000"/>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cxnSp>
            <p:nvCxnSpPr>
              <p:cNvPr id="50" name="Google Shape;2198;p99"/>
              <p:cNvCxnSpPr>
                <a:stCxn id="48" idx="4"/>
                <a:endCxn id="49" idx="0"/>
              </p:cNvCxnSpPr>
              <p:nvPr/>
            </p:nvCxnSpPr>
            <p:spPr>
              <a:xfrm>
                <a:off x="7339464" y="3494611"/>
                <a:ext cx="0" cy="590090"/>
              </a:xfrm>
              <a:prstGeom prst="straightConnector1">
                <a:avLst/>
              </a:prstGeom>
              <a:noFill/>
              <a:ln w="38100" cap="flat" cmpd="sng">
                <a:solidFill>
                  <a:sysClr val="windowText" lastClr="000000"/>
                </a:solidFill>
                <a:prstDash val="solid"/>
                <a:round/>
                <a:headEnd type="none" w="med" len="med"/>
                <a:tailEnd type="none" w="med" len="med"/>
              </a:ln>
            </p:spPr>
          </p:cxnSp>
          <p:sp>
            <p:nvSpPr>
              <p:cNvPr id="51" name="Google Shape;2184;p99"/>
              <p:cNvSpPr/>
              <p:nvPr/>
            </p:nvSpPr>
            <p:spPr>
              <a:xfrm>
                <a:off x="1574192" y="1972718"/>
                <a:ext cx="1521893" cy="1521893"/>
              </a:xfrm>
              <a:prstGeom prst="ellipse">
                <a:avLst/>
              </a:prstGeom>
              <a:noFill/>
              <a:ln w="38100" cap="flat" cmpd="sng">
                <a:solidFill>
                  <a:sysClr val="windowText" lastClr="000000"/>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52" name="Google Shape;2204;p99"/>
              <p:cNvSpPr/>
              <p:nvPr/>
            </p:nvSpPr>
            <p:spPr>
              <a:xfrm>
                <a:off x="4076355" y="1972718"/>
                <a:ext cx="1521893" cy="1521893"/>
              </a:xfrm>
              <a:prstGeom prst="ellipse">
                <a:avLst/>
              </a:prstGeom>
              <a:noFill/>
              <a:ln w="38100" cap="flat" cmpd="sng">
                <a:solidFill>
                  <a:sysClr val="windowText" lastClr="000000"/>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53" name="Google Shape;2206;p99"/>
              <p:cNvSpPr/>
              <p:nvPr/>
            </p:nvSpPr>
            <p:spPr>
              <a:xfrm>
                <a:off x="4697107" y="4084509"/>
                <a:ext cx="280389" cy="280389"/>
              </a:xfrm>
              <a:prstGeom prst="ellipse">
                <a:avLst/>
              </a:prstGeom>
              <a:solidFill>
                <a:srgbClr val="FFFFFF"/>
              </a:solidFill>
              <a:ln w="38100" cap="flat" cmpd="sng">
                <a:solidFill>
                  <a:sysClr val="windowText" lastClr="000000"/>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cxnSp>
            <p:nvCxnSpPr>
              <p:cNvPr id="54" name="Google Shape;2209;p99"/>
              <p:cNvCxnSpPr>
                <a:stCxn id="52" idx="4"/>
                <a:endCxn id="53" idx="0"/>
              </p:cNvCxnSpPr>
              <p:nvPr/>
            </p:nvCxnSpPr>
            <p:spPr>
              <a:xfrm>
                <a:off x="4837302" y="3494611"/>
                <a:ext cx="0" cy="590090"/>
              </a:xfrm>
              <a:prstGeom prst="straightConnector1">
                <a:avLst/>
              </a:prstGeom>
              <a:noFill/>
              <a:ln w="38100" cap="flat" cmpd="sng">
                <a:solidFill>
                  <a:sysClr val="windowText" lastClr="000000"/>
                </a:solidFill>
                <a:prstDash val="solid"/>
                <a:round/>
                <a:headEnd type="none" w="med" len="med"/>
                <a:tailEnd type="none" w="med" len="med"/>
              </a:ln>
            </p:spPr>
          </p:cxnSp>
          <p:cxnSp>
            <p:nvCxnSpPr>
              <p:cNvPr id="55" name="Google Shape;2210;p99"/>
              <p:cNvCxnSpPr/>
              <p:nvPr/>
            </p:nvCxnSpPr>
            <p:spPr>
              <a:xfrm>
                <a:off x="9841627" y="3494611"/>
                <a:ext cx="0" cy="590090"/>
              </a:xfrm>
              <a:prstGeom prst="straightConnector1">
                <a:avLst/>
              </a:prstGeom>
              <a:noFill/>
              <a:ln w="38100" cap="flat" cmpd="sng">
                <a:solidFill>
                  <a:sysClr val="windowText" lastClr="000000"/>
                </a:solidFill>
                <a:prstDash val="solid"/>
                <a:round/>
                <a:headEnd type="none" w="med" len="med"/>
                <a:tailEnd type="none" w="med" len="med"/>
              </a:ln>
            </p:spPr>
          </p:cxnSp>
          <p:cxnSp>
            <p:nvCxnSpPr>
              <p:cNvPr id="56" name="Google Shape;2183;p99"/>
              <p:cNvCxnSpPr>
                <a:endCxn id="57" idx="0"/>
              </p:cNvCxnSpPr>
              <p:nvPr/>
            </p:nvCxnSpPr>
            <p:spPr>
              <a:xfrm>
                <a:off x="2335139" y="3490786"/>
                <a:ext cx="0" cy="590090"/>
              </a:xfrm>
              <a:prstGeom prst="straightConnector1">
                <a:avLst/>
              </a:prstGeom>
              <a:noFill/>
              <a:ln w="38100" cap="flat" cmpd="sng">
                <a:solidFill>
                  <a:sysClr val="windowText" lastClr="000000"/>
                </a:solidFill>
                <a:prstDash val="solid"/>
                <a:round/>
                <a:headEnd type="none" w="med" len="med"/>
                <a:tailEnd type="none" w="med" len="med"/>
              </a:ln>
            </p:spPr>
          </p:cxnSp>
          <p:sp>
            <p:nvSpPr>
              <p:cNvPr id="57" name="Google Shape;2185;p99"/>
              <p:cNvSpPr/>
              <p:nvPr/>
            </p:nvSpPr>
            <p:spPr>
              <a:xfrm>
                <a:off x="2194944" y="4080684"/>
                <a:ext cx="280389" cy="280389"/>
              </a:xfrm>
              <a:prstGeom prst="ellipse">
                <a:avLst/>
              </a:prstGeom>
              <a:solidFill>
                <a:srgbClr val="FFFFFF"/>
              </a:solidFill>
              <a:ln w="38100" cap="flat" cmpd="sng">
                <a:solidFill>
                  <a:sysClr val="windowText" lastClr="000000"/>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grpSp>
        <p:sp>
          <p:nvSpPr>
            <p:cNvPr id="41" name="Google Shape;11335;p140"/>
            <p:cNvSpPr/>
            <p:nvPr/>
          </p:nvSpPr>
          <p:spPr>
            <a:xfrm>
              <a:off x="2070486" y="2449626"/>
              <a:ext cx="529305" cy="524981"/>
            </a:xfrm>
            <a:custGeom>
              <a:avLst/>
              <a:gdLst/>
              <a:ahLst/>
              <a:cxnLst/>
              <a:rect l="l" t="t" r="r" b="b"/>
              <a:pathLst>
                <a:path w="12855" h="12750" extrusionOk="0">
                  <a:moveTo>
                    <a:pt x="6304" y="770"/>
                  </a:moveTo>
                  <a:cubicBezTo>
                    <a:pt x="6519" y="770"/>
                    <a:pt x="6711" y="952"/>
                    <a:pt x="6711" y="1186"/>
                  </a:cubicBezTo>
                  <a:lnTo>
                    <a:pt x="6711" y="1659"/>
                  </a:lnTo>
                  <a:cubicBezTo>
                    <a:pt x="6569" y="1643"/>
                    <a:pt x="6435" y="1635"/>
                    <a:pt x="6302" y="1635"/>
                  </a:cubicBezTo>
                  <a:cubicBezTo>
                    <a:pt x="6168" y="1635"/>
                    <a:pt x="6034" y="1643"/>
                    <a:pt x="5892" y="1659"/>
                  </a:cubicBezTo>
                  <a:lnTo>
                    <a:pt x="5892" y="1186"/>
                  </a:lnTo>
                  <a:cubicBezTo>
                    <a:pt x="5892" y="1029"/>
                    <a:pt x="5955" y="934"/>
                    <a:pt x="6081" y="840"/>
                  </a:cubicBezTo>
                  <a:cubicBezTo>
                    <a:pt x="6154" y="791"/>
                    <a:pt x="6230" y="770"/>
                    <a:pt x="6304" y="770"/>
                  </a:cubicBezTo>
                  <a:close/>
                  <a:moveTo>
                    <a:pt x="6249" y="2423"/>
                  </a:moveTo>
                  <a:cubicBezTo>
                    <a:pt x="7067" y="2423"/>
                    <a:pt x="7748" y="3312"/>
                    <a:pt x="7373" y="4148"/>
                  </a:cubicBezTo>
                  <a:cubicBezTo>
                    <a:pt x="7184" y="4619"/>
                    <a:pt x="6731" y="4914"/>
                    <a:pt x="6251" y="4914"/>
                  </a:cubicBezTo>
                  <a:cubicBezTo>
                    <a:pt x="6089" y="4914"/>
                    <a:pt x="5925" y="4881"/>
                    <a:pt x="5766" y="4809"/>
                  </a:cubicBezTo>
                  <a:cubicBezTo>
                    <a:pt x="5136" y="4557"/>
                    <a:pt x="4852" y="3707"/>
                    <a:pt x="5230" y="3045"/>
                  </a:cubicBezTo>
                  <a:cubicBezTo>
                    <a:pt x="5325" y="2856"/>
                    <a:pt x="5482" y="2699"/>
                    <a:pt x="5640" y="2604"/>
                  </a:cubicBezTo>
                  <a:cubicBezTo>
                    <a:pt x="5766" y="2541"/>
                    <a:pt x="5892" y="2510"/>
                    <a:pt x="6018" y="2447"/>
                  </a:cubicBezTo>
                  <a:cubicBezTo>
                    <a:pt x="6096" y="2431"/>
                    <a:pt x="6173" y="2423"/>
                    <a:pt x="6249" y="2423"/>
                  </a:cubicBezTo>
                  <a:close/>
                  <a:moveTo>
                    <a:pt x="4852" y="5156"/>
                  </a:moveTo>
                  <a:cubicBezTo>
                    <a:pt x="5041" y="5377"/>
                    <a:pt x="5293" y="5534"/>
                    <a:pt x="5577" y="5597"/>
                  </a:cubicBezTo>
                  <a:lnTo>
                    <a:pt x="3939" y="8243"/>
                  </a:lnTo>
                  <a:lnTo>
                    <a:pt x="2962" y="8243"/>
                  </a:lnTo>
                  <a:lnTo>
                    <a:pt x="4852" y="5156"/>
                  </a:lnTo>
                  <a:close/>
                  <a:moveTo>
                    <a:pt x="7719" y="5187"/>
                  </a:moveTo>
                  <a:lnTo>
                    <a:pt x="9610" y="8243"/>
                  </a:lnTo>
                  <a:lnTo>
                    <a:pt x="8633" y="8243"/>
                  </a:lnTo>
                  <a:lnTo>
                    <a:pt x="7026" y="5597"/>
                  </a:lnTo>
                  <a:cubicBezTo>
                    <a:pt x="7310" y="5503"/>
                    <a:pt x="7530" y="5377"/>
                    <a:pt x="7719" y="5187"/>
                  </a:cubicBezTo>
                  <a:close/>
                  <a:moveTo>
                    <a:pt x="6333" y="6007"/>
                  </a:moveTo>
                  <a:lnTo>
                    <a:pt x="7688" y="8275"/>
                  </a:lnTo>
                  <a:lnTo>
                    <a:pt x="7467" y="8275"/>
                  </a:lnTo>
                  <a:lnTo>
                    <a:pt x="7467" y="8243"/>
                  </a:lnTo>
                  <a:cubicBezTo>
                    <a:pt x="7373" y="7960"/>
                    <a:pt x="7215" y="7771"/>
                    <a:pt x="6995" y="7613"/>
                  </a:cubicBezTo>
                  <a:cubicBezTo>
                    <a:pt x="6783" y="7462"/>
                    <a:pt x="6545" y="7391"/>
                    <a:pt x="6310" y="7391"/>
                  </a:cubicBezTo>
                  <a:cubicBezTo>
                    <a:pt x="5812" y="7391"/>
                    <a:pt x="5329" y="7708"/>
                    <a:pt x="5136" y="8243"/>
                  </a:cubicBezTo>
                  <a:lnTo>
                    <a:pt x="4947" y="8243"/>
                  </a:lnTo>
                  <a:lnTo>
                    <a:pt x="6333" y="6007"/>
                  </a:lnTo>
                  <a:close/>
                  <a:moveTo>
                    <a:pt x="6274" y="8212"/>
                  </a:moveTo>
                  <a:cubicBezTo>
                    <a:pt x="6325" y="8212"/>
                    <a:pt x="6377" y="8222"/>
                    <a:pt x="6428" y="8243"/>
                  </a:cubicBezTo>
                  <a:cubicBezTo>
                    <a:pt x="6585" y="8306"/>
                    <a:pt x="6680" y="8495"/>
                    <a:pt x="6680" y="8653"/>
                  </a:cubicBezTo>
                  <a:cubicBezTo>
                    <a:pt x="6704" y="8901"/>
                    <a:pt x="6515" y="9071"/>
                    <a:pt x="6295" y="9071"/>
                  </a:cubicBezTo>
                  <a:cubicBezTo>
                    <a:pt x="6235" y="9071"/>
                    <a:pt x="6173" y="9058"/>
                    <a:pt x="6113" y="9031"/>
                  </a:cubicBezTo>
                  <a:cubicBezTo>
                    <a:pt x="5924" y="8968"/>
                    <a:pt x="5798" y="8716"/>
                    <a:pt x="5892" y="8495"/>
                  </a:cubicBezTo>
                  <a:cubicBezTo>
                    <a:pt x="5941" y="8326"/>
                    <a:pt x="6101" y="8212"/>
                    <a:pt x="6274" y="8212"/>
                  </a:cubicBezTo>
                  <a:close/>
                  <a:moveTo>
                    <a:pt x="3435" y="9063"/>
                  </a:moveTo>
                  <a:lnTo>
                    <a:pt x="1891" y="11583"/>
                  </a:lnTo>
                  <a:cubicBezTo>
                    <a:pt x="1576" y="11205"/>
                    <a:pt x="1513" y="10606"/>
                    <a:pt x="1796" y="10165"/>
                  </a:cubicBezTo>
                  <a:lnTo>
                    <a:pt x="2458" y="9063"/>
                  </a:lnTo>
                  <a:close/>
                  <a:moveTo>
                    <a:pt x="10145" y="9063"/>
                  </a:moveTo>
                  <a:lnTo>
                    <a:pt x="10807" y="10165"/>
                  </a:lnTo>
                  <a:cubicBezTo>
                    <a:pt x="11027" y="10606"/>
                    <a:pt x="10996" y="11205"/>
                    <a:pt x="10681" y="11583"/>
                  </a:cubicBezTo>
                  <a:lnTo>
                    <a:pt x="9169" y="9063"/>
                  </a:lnTo>
                  <a:close/>
                  <a:moveTo>
                    <a:pt x="6256" y="1"/>
                  </a:moveTo>
                  <a:cubicBezTo>
                    <a:pt x="5728" y="1"/>
                    <a:pt x="5259" y="331"/>
                    <a:pt x="5104" y="871"/>
                  </a:cubicBezTo>
                  <a:cubicBezTo>
                    <a:pt x="5041" y="997"/>
                    <a:pt x="5041" y="1123"/>
                    <a:pt x="5041" y="1218"/>
                  </a:cubicBezTo>
                  <a:lnTo>
                    <a:pt x="5041" y="2069"/>
                  </a:lnTo>
                  <a:cubicBezTo>
                    <a:pt x="4317" y="2604"/>
                    <a:pt x="4033" y="3581"/>
                    <a:pt x="4348" y="4431"/>
                  </a:cubicBezTo>
                  <a:cubicBezTo>
                    <a:pt x="4002" y="4998"/>
                    <a:pt x="2836" y="6920"/>
                    <a:pt x="1985" y="8275"/>
                  </a:cubicBezTo>
                  <a:lnTo>
                    <a:pt x="473" y="8275"/>
                  </a:lnTo>
                  <a:cubicBezTo>
                    <a:pt x="284" y="8275"/>
                    <a:pt x="95" y="8432"/>
                    <a:pt x="64" y="8653"/>
                  </a:cubicBezTo>
                  <a:cubicBezTo>
                    <a:pt x="1" y="8874"/>
                    <a:pt x="221" y="9094"/>
                    <a:pt x="442" y="9094"/>
                  </a:cubicBezTo>
                  <a:lnTo>
                    <a:pt x="1418" y="9094"/>
                  </a:lnTo>
                  <a:lnTo>
                    <a:pt x="1009" y="9787"/>
                  </a:lnTo>
                  <a:cubicBezTo>
                    <a:pt x="599" y="10417"/>
                    <a:pt x="599" y="11236"/>
                    <a:pt x="946" y="11866"/>
                  </a:cubicBezTo>
                  <a:cubicBezTo>
                    <a:pt x="1103" y="12182"/>
                    <a:pt x="1387" y="12465"/>
                    <a:pt x="1702" y="12654"/>
                  </a:cubicBezTo>
                  <a:cubicBezTo>
                    <a:pt x="1761" y="12694"/>
                    <a:pt x="1827" y="12711"/>
                    <a:pt x="1893" y="12711"/>
                  </a:cubicBezTo>
                  <a:cubicBezTo>
                    <a:pt x="2037" y="12711"/>
                    <a:pt x="2182" y="12626"/>
                    <a:pt x="2269" y="12497"/>
                  </a:cubicBezTo>
                  <a:lnTo>
                    <a:pt x="4348" y="9094"/>
                  </a:lnTo>
                  <a:lnTo>
                    <a:pt x="5041" y="9094"/>
                  </a:lnTo>
                  <a:cubicBezTo>
                    <a:pt x="5167" y="9504"/>
                    <a:pt x="5482" y="9787"/>
                    <a:pt x="5829" y="9882"/>
                  </a:cubicBezTo>
                  <a:cubicBezTo>
                    <a:pt x="5961" y="9928"/>
                    <a:pt x="6096" y="9950"/>
                    <a:pt x="6227" y="9950"/>
                  </a:cubicBezTo>
                  <a:cubicBezTo>
                    <a:pt x="6628" y="9950"/>
                    <a:pt x="7002" y="9749"/>
                    <a:pt x="7215" y="9441"/>
                  </a:cubicBezTo>
                  <a:cubicBezTo>
                    <a:pt x="7310" y="9346"/>
                    <a:pt x="7373" y="9189"/>
                    <a:pt x="7373" y="9189"/>
                  </a:cubicBezTo>
                  <a:lnTo>
                    <a:pt x="8097" y="9189"/>
                  </a:lnTo>
                  <a:lnTo>
                    <a:pt x="10145" y="12528"/>
                  </a:lnTo>
                  <a:cubicBezTo>
                    <a:pt x="10207" y="12673"/>
                    <a:pt x="10337" y="12750"/>
                    <a:pt x="10473" y="12750"/>
                  </a:cubicBezTo>
                  <a:cubicBezTo>
                    <a:pt x="10544" y="12750"/>
                    <a:pt x="10616" y="12729"/>
                    <a:pt x="10681" y="12686"/>
                  </a:cubicBezTo>
                  <a:cubicBezTo>
                    <a:pt x="11657" y="12119"/>
                    <a:pt x="11972" y="10795"/>
                    <a:pt x="11405" y="9850"/>
                  </a:cubicBezTo>
                  <a:lnTo>
                    <a:pt x="10996" y="9189"/>
                  </a:lnTo>
                  <a:lnTo>
                    <a:pt x="12288" y="9189"/>
                  </a:lnTo>
                  <a:cubicBezTo>
                    <a:pt x="12508" y="9189"/>
                    <a:pt x="12697" y="9031"/>
                    <a:pt x="12729" y="8842"/>
                  </a:cubicBezTo>
                  <a:cubicBezTo>
                    <a:pt x="12855" y="8432"/>
                    <a:pt x="12666" y="8243"/>
                    <a:pt x="12382" y="8243"/>
                  </a:cubicBezTo>
                  <a:lnTo>
                    <a:pt x="10555" y="8243"/>
                  </a:lnTo>
                  <a:lnTo>
                    <a:pt x="8192" y="4368"/>
                  </a:lnTo>
                  <a:cubicBezTo>
                    <a:pt x="8507" y="3549"/>
                    <a:pt x="8255" y="2573"/>
                    <a:pt x="7499" y="2005"/>
                  </a:cubicBezTo>
                  <a:lnTo>
                    <a:pt x="7499" y="1218"/>
                  </a:lnTo>
                  <a:cubicBezTo>
                    <a:pt x="7499" y="682"/>
                    <a:pt x="7152" y="210"/>
                    <a:pt x="6617" y="52"/>
                  </a:cubicBezTo>
                  <a:cubicBezTo>
                    <a:pt x="6495" y="18"/>
                    <a:pt x="6374" y="1"/>
                    <a:pt x="6256" y="1"/>
                  </a:cubicBezTo>
                  <a:close/>
                </a:path>
              </a:pathLst>
            </a:custGeom>
            <a:solidFill>
              <a:sysClr val="window" lastClr="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grpSp>
      <p:sp>
        <p:nvSpPr>
          <p:cNvPr id="2" name="Rectangle 1"/>
          <p:cNvSpPr/>
          <p:nvPr/>
        </p:nvSpPr>
        <p:spPr>
          <a:xfrm>
            <a:off x="3467412" y="578890"/>
            <a:ext cx="2191177" cy="400110"/>
          </a:xfrm>
          <a:prstGeom prst="rect">
            <a:avLst/>
          </a:prstGeom>
        </p:spPr>
        <p:txBody>
          <a:bodyPr wrap="none">
            <a:spAutoFit/>
          </a:bodyPr>
          <a:lstStyle/>
          <a:p>
            <a:pPr algn="ctr"/>
            <a:r>
              <a:rPr lang="id-ID" sz="2000" b="1" dirty="0">
                <a:latin typeface="Cambria" panose="02040503050406030204" pitchFamily="18" charset="0"/>
                <a:ea typeface="Cambria" panose="02040503050406030204" pitchFamily="18" charset="0"/>
              </a:rPr>
              <a:t>Fungsi </a:t>
            </a:r>
            <a:r>
              <a:rPr lang="id-ID" sz="2000" b="1" dirty="0" smtClean="0">
                <a:latin typeface="Cambria" panose="02040503050406030204" pitchFamily="18" charset="0"/>
                <a:ea typeface="Cambria" panose="02040503050406030204" pitchFamily="18" charset="0"/>
              </a:rPr>
              <a:t>komputer</a:t>
            </a:r>
            <a:endParaRPr lang="id-ID" sz="2000" b="1" dirty="0">
              <a:latin typeface="Cambria" panose="02040503050406030204" pitchFamily="18" charset="0"/>
              <a:ea typeface="Cambria" panose="02040503050406030204" pitchFamily="18" charset="0"/>
            </a:endParaRPr>
          </a:p>
        </p:txBody>
      </p:sp>
      <p:sp>
        <p:nvSpPr>
          <p:cNvPr id="61" name="Rectangle 60"/>
          <p:cNvSpPr/>
          <p:nvPr/>
        </p:nvSpPr>
        <p:spPr>
          <a:xfrm>
            <a:off x="834441" y="3217686"/>
            <a:ext cx="1747623" cy="1200329"/>
          </a:xfrm>
          <a:prstGeom prst="rect">
            <a:avLst/>
          </a:prstGeom>
        </p:spPr>
        <p:txBody>
          <a:bodyPr wrap="square">
            <a:spAutoFit/>
          </a:bodyPr>
          <a:lstStyle/>
          <a:p>
            <a:pPr algn="ctr"/>
            <a:r>
              <a:rPr lang="id-ID" dirty="0">
                <a:latin typeface="Cambria" panose="02040503050406030204" pitchFamily="18" charset="0"/>
                <a:ea typeface="Cambria" panose="02040503050406030204" pitchFamily="18" charset="0"/>
              </a:rPr>
              <a:t>Melakukan pengolahan data (</a:t>
            </a:r>
            <a:r>
              <a:rPr lang="id-ID" i="1" dirty="0">
                <a:latin typeface="Cambria" panose="02040503050406030204" pitchFamily="18" charset="0"/>
                <a:ea typeface="Cambria" panose="02040503050406030204" pitchFamily="18" charset="0"/>
              </a:rPr>
              <a:t>data processing</a:t>
            </a:r>
            <a:r>
              <a:rPr lang="id-ID" dirty="0">
                <a:latin typeface="Cambria" panose="02040503050406030204" pitchFamily="18" charset="0"/>
                <a:ea typeface="Cambria" panose="02040503050406030204" pitchFamily="18" charset="0"/>
              </a:rPr>
              <a:t>)</a:t>
            </a:r>
            <a:endParaRPr lang="en-US" dirty="0">
              <a:latin typeface="Cambria" panose="02040503050406030204" pitchFamily="18" charset="0"/>
              <a:ea typeface="Cambria" panose="02040503050406030204" pitchFamily="18" charset="0"/>
            </a:endParaRPr>
          </a:p>
        </p:txBody>
      </p:sp>
      <p:sp>
        <p:nvSpPr>
          <p:cNvPr id="62" name="Rectangle 61"/>
          <p:cNvSpPr/>
          <p:nvPr/>
        </p:nvSpPr>
        <p:spPr>
          <a:xfrm>
            <a:off x="2633251" y="3243827"/>
            <a:ext cx="1897299" cy="1200329"/>
          </a:xfrm>
          <a:prstGeom prst="rect">
            <a:avLst/>
          </a:prstGeom>
        </p:spPr>
        <p:txBody>
          <a:bodyPr wrap="square">
            <a:spAutoFit/>
          </a:bodyPr>
          <a:lstStyle/>
          <a:p>
            <a:pPr algn="ctr"/>
            <a:r>
              <a:rPr lang="id-ID" dirty="0">
                <a:latin typeface="Cambria" panose="02040503050406030204" pitchFamily="18" charset="0"/>
                <a:ea typeface="Cambria" panose="02040503050406030204" pitchFamily="18" charset="0"/>
              </a:rPr>
              <a:t>Melakukan penyimpanan data (</a:t>
            </a:r>
            <a:r>
              <a:rPr lang="id-ID" i="1" dirty="0">
                <a:latin typeface="Cambria" panose="02040503050406030204" pitchFamily="18" charset="0"/>
                <a:ea typeface="Cambria" panose="02040503050406030204" pitchFamily="18" charset="0"/>
              </a:rPr>
              <a:t>data storage</a:t>
            </a:r>
            <a:r>
              <a:rPr lang="id-ID" dirty="0">
                <a:latin typeface="Cambria" panose="02040503050406030204" pitchFamily="18" charset="0"/>
                <a:ea typeface="Cambria" panose="02040503050406030204" pitchFamily="18" charset="0"/>
              </a:rPr>
              <a:t>)</a:t>
            </a:r>
            <a:endParaRPr lang="en-US" dirty="0">
              <a:latin typeface="Cambria" panose="02040503050406030204" pitchFamily="18" charset="0"/>
              <a:ea typeface="Cambria" panose="02040503050406030204" pitchFamily="18" charset="0"/>
            </a:endParaRPr>
          </a:p>
        </p:txBody>
      </p:sp>
      <p:sp>
        <p:nvSpPr>
          <p:cNvPr id="63" name="Rectangle 62"/>
          <p:cNvSpPr/>
          <p:nvPr/>
        </p:nvSpPr>
        <p:spPr>
          <a:xfrm>
            <a:off x="4653411" y="3217687"/>
            <a:ext cx="1731106" cy="1200329"/>
          </a:xfrm>
          <a:prstGeom prst="rect">
            <a:avLst/>
          </a:prstGeom>
        </p:spPr>
        <p:txBody>
          <a:bodyPr wrap="square" anchor="ctr">
            <a:spAutoFit/>
          </a:bodyPr>
          <a:lstStyle/>
          <a:p>
            <a:pPr algn="ctr"/>
            <a:r>
              <a:rPr lang="id-ID" dirty="0">
                <a:latin typeface="Cambria" panose="02040503050406030204" pitchFamily="18" charset="0"/>
                <a:ea typeface="Cambria" panose="02040503050406030204" pitchFamily="18" charset="0"/>
              </a:rPr>
              <a:t>Melakukan pemindahan data (</a:t>
            </a:r>
            <a:r>
              <a:rPr lang="id-ID" i="1" dirty="0">
                <a:latin typeface="Cambria" panose="02040503050406030204" pitchFamily="18" charset="0"/>
                <a:ea typeface="Cambria" panose="02040503050406030204" pitchFamily="18" charset="0"/>
              </a:rPr>
              <a:t>data movement</a:t>
            </a:r>
            <a:r>
              <a:rPr lang="id-ID" dirty="0">
                <a:latin typeface="Cambria" panose="02040503050406030204" pitchFamily="18" charset="0"/>
                <a:ea typeface="Cambria" panose="02040503050406030204" pitchFamily="18" charset="0"/>
              </a:rPr>
              <a:t>)</a:t>
            </a:r>
            <a:endParaRPr lang="en-US" dirty="0">
              <a:latin typeface="Cambria" panose="02040503050406030204" pitchFamily="18" charset="0"/>
              <a:ea typeface="Cambria" panose="02040503050406030204" pitchFamily="18" charset="0"/>
            </a:endParaRPr>
          </a:p>
        </p:txBody>
      </p:sp>
      <p:sp>
        <p:nvSpPr>
          <p:cNvPr id="64" name="Rectangle 63"/>
          <p:cNvSpPr/>
          <p:nvPr/>
        </p:nvSpPr>
        <p:spPr>
          <a:xfrm>
            <a:off x="6750025" y="3243124"/>
            <a:ext cx="1348590" cy="923330"/>
          </a:xfrm>
          <a:prstGeom prst="rect">
            <a:avLst/>
          </a:prstGeom>
        </p:spPr>
        <p:txBody>
          <a:bodyPr wrap="square" anchor="ctr">
            <a:spAutoFit/>
          </a:bodyPr>
          <a:lstStyle/>
          <a:p>
            <a:pPr algn="ctr"/>
            <a:r>
              <a:rPr lang="id-ID" dirty="0">
                <a:latin typeface="Cambria" panose="02040503050406030204" pitchFamily="18" charset="0"/>
                <a:ea typeface="Cambria" panose="02040503050406030204" pitchFamily="18" charset="0"/>
              </a:rPr>
              <a:t>Melakukan operasi kontrol.</a:t>
            </a:r>
          </a:p>
        </p:txBody>
      </p:sp>
      <p:grpSp>
        <p:nvGrpSpPr>
          <p:cNvPr id="66" name="Google Shape;10978;p139"/>
          <p:cNvGrpSpPr/>
          <p:nvPr/>
        </p:nvGrpSpPr>
        <p:grpSpPr>
          <a:xfrm rot="19263376">
            <a:off x="7188422" y="1531698"/>
            <a:ext cx="491715" cy="491715"/>
            <a:chOff x="2676100" y="832575"/>
            <a:chExt cx="483125" cy="483125"/>
          </a:xfrm>
          <a:solidFill>
            <a:schemeClr val="bg1"/>
          </a:solidFill>
        </p:grpSpPr>
        <p:sp>
          <p:nvSpPr>
            <p:cNvPr id="67" name="Google Shape;10979;p139"/>
            <p:cNvSpPr/>
            <p:nvPr/>
          </p:nvSpPr>
          <p:spPr>
            <a:xfrm>
              <a:off x="2676100" y="832575"/>
              <a:ext cx="483125" cy="483125"/>
            </a:xfrm>
            <a:custGeom>
              <a:avLst/>
              <a:gdLst/>
              <a:ahLst/>
              <a:cxnLst/>
              <a:rect l="l" t="t" r="r" b="b"/>
              <a:pathLst>
                <a:path w="19325" h="19325" extrusionOk="0">
                  <a:moveTo>
                    <a:pt x="10351" y="1132"/>
                  </a:moveTo>
                  <a:lnTo>
                    <a:pt x="10562" y="2008"/>
                  </a:lnTo>
                  <a:cubicBezTo>
                    <a:pt x="10614" y="2226"/>
                    <a:pt x="10789" y="2392"/>
                    <a:pt x="11009" y="2434"/>
                  </a:cubicBezTo>
                  <a:cubicBezTo>
                    <a:pt x="12021" y="2618"/>
                    <a:pt x="12981" y="3014"/>
                    <a:pt x="13826" y="3596"/>
                  </a:cubicBezTo>
                  <a:cubicBezTo>
                    <a:pt x="13922" y="3663"/>
                    <a:pt x="14033" y="3696"/>
                    <a:pt x="14146" y="3696"/>
                  </a:cubicBezTo>
                  <a:cubicBezTo>
                    <a:pt x="14247" y="3696"/>
                    <a:pt x="14349" y="3669"/>
                    <a:pt x="14439" y="3614"/>
                  </a:cubicBezTo>
                  <a:lnTo>
                    <a:pt x="15179" y="3171"/>
                  </a:lnTo>
                  <a:lnTo>
                    <a:pt x="16154" y="4146"/>
                  </a:lnTo>
                  <a:lnTo>
                    <a:pt x="15711" y="4889"/>
                  </a:lnTo>
                  <a:cubicBezTo>
                    <a:pt x="15596" y="5079"/>
                    <a:pt x="15602" y="5317"/>
                    <a:pt x="15729" y="5499"/>
                  </a:cubicBezTo>
                  <a:cubicBezTo>
                    <a:pt x="16311" y="6344"/>
                    <a:pt x="16707" y="7304"/>
                    <a:pt x="16891" y="8316"/>
                  </a:cubicBezTo>
                  <a:cubicBezTo>
                    <a:pt x="16933" y="8536"/>
                    <a:pt x="17100" y="8711"/>
                    <a:pt x="17317" y="8763"/>
                  </a:cubicBezTo>
                  <a:lnTo>
                    <a:pt x="18193" y="8974"/>
                  </a:lnTo>
                  <a:lnTo>
                    <a:pt x="18193" y="10351"/>
                  </a:lnTo>
                  <a:lnTo>
                    <a:pt x="17317" y="10562"/>
                  </a:lnTo>
                  <a:cubicBezTo>
                    <a:pt x="17100" y="10614"/>
                    <a:pt x="16933" y="10789"/>
                    <a:pt x="16894" y="11009"/>
                  </a:cubicBezTo>
                  <a:cubicBezTo>
                    <a:pt x="16710" y="12021"/>
                    <a:pt x="16311" y="12981"/>
                    <a:pt x="15729" y="13826"/>
                  </a:cubicBezTo>
                  <a:cubicBezTo>
                    <a:pt x="15605" y="14007"/>
                    <a:pt x="15596" y="14246"/>
                    <a:pt x="15711" y="14436"/>
                  </a:cubicBezTo>
                  <a:lnTo>
                    <a:pt x="16154" y="15179"/>
                  </a:lnTo>
                  <a:lnTo>
                    <a:pt x="15179" y="16154"/>
                  </a:lnTo>
                  <a:lnTo>
                    <a:pt x="14439" y="15710"/>
                  </a:lnTo>
                  <a:cubicBezTo>
                    <a:pt x="14349" y="15656"/>
                    <a:pt x="14247" y="15629"/>
                    <a:pt x="14146" y="15629"/>
                  </a:cubicBezTo>
                  <a:cubicBezTo>
                    <a:pt x="14033" y="15629"/>
                    <a:pt x="13922" y="15662"/>
                    <a:pt x="13826" y="15729"/>
                  </a:cubicBezTo>
                  <a:cubicBezTo>
                    <a:pt x="12981" y="16311"/>
                    <a:pt x="12021" y="16707"/>
                    <a:pt x="11009" y="16891"/>
                  </a:cubicBezTo>
                  <a:cubicBezTo>
                    <a:pt x="10789" y="16933"/>
                    <a:pt x="10614" y="17099"/>
                    <a:pt x="10562" y="17317"/>
                  </a:cubicBezTo>
                  <a:lnTo>
                    <a:pt x="10351" y="18192"/>
                  </a:lnTo>
                  <a:lnTo>
                    <a:pt x="8974" y="18192"/>
                  </a:lnTo>
                  <a:lnTo>
                    <a:pt x="8763" y="17317"/>
                  </a:lnTo>
                  <a:cubicBezTo>
                    <a:pt x="8712" y="17099"/>
                    <a:pt x="8536" y="16933"/>
                    <a:pt x="8316" y="16891"/>
                  </a:cubicBezTo>
                  <a:cubicBezTo>
                    <a:pt x="7304" y="16707"/>
                    <a:pt x="6344" y="16311"/>
                    <a:pt x="5499" y="15729"/>
                  </a:cubicBezTo>
                  <a:cubicBezTo>
                    <a:pt x="5404" y="15662"/>
                    <a:pt x="5293" y="15629"/>
                    <a:pt x="5181" y="15629"/>
                  </a:cubicBezTo>
                  <a:cubicBezTo>
                    <a:pt x="5081" y="15629"/>
                    <a:pt x="4979" y="15656"/>
                    <a:pt x="4889" y="15710"/>
                  </a:cubicBezTo>
                  <a:lnTo>
                    <a:pt x="4146" y="16154"/>
                  </a:lnTo>
                  <a:lnTo>
                    <a:pt x="3171" y="15179"/>
                  </a:lnTo>
                  <a:lnTo>
                    <a:pt x="3615" y="14436"/>
                  </a:lnTo>
                  <a:cubicBezTo>
                    <a:pt x="3729" y="14246"/>
                    <a:pt x="3723" y="14007"/>
                    <a:pt x="3597" y="13826"/>
                  </a:cubicBezTo>
                  <a:cubicBezTo>
                    <a:pt x="3014" y="12981"/>
                    <a:pt x="2618" y="12021"/>
                    <a:pt x="2434" y="11009"/>
                  </a:cubicBezTo>
                  <a:cubicBezTo>
                    <a:pt x="2392" y="10789"/>
                    <a:pt x="2226" y="10614"/>
                    <a:pt x="2011" y="10562"/>
                  </a:cubicBezTo>
                  <a:lnTo>
                    <a:pt x="1133" y="10351"/>
                  </a:lnTo>
                  <a:lnTo>
                    <a:pt x="1133" y="8974"/>
                  </a:lnTo>
                  <a:lnTo>
                    <a:pt x="2008" y="8763"/>
                  </a:lnTo>
                  <a:cubicBezTo>
                    <a:pt x="2226" y="8711"/>
                    <a:pt x="2392" y="8536"/>
                    <a:pt x="2431" y="8316"/>
                  </a:cubicBezTo>
                  <a:cubicBezTo>
                    <a:pt x="2615" y="7304"/>
                    <a:pt x="3014" y="6344"/>
                    <a:pt x="3597" y="5499"/>
                  </a:cubicBezTo>
                  <a:cubicBezTo>
                    <a:pt x="3720" y="5317"/>
                    <a:pt x="3729" y="5079"/>
                    <a:pt x="3615" y="4889"/>
                  </a:cubicBezTo>
                  <a:lnTo>
                    <a:pt x="3171" y="4146"/>
                  </a:lnTo>
                  <a:lnTo>
                    <a:pt x="4146" y="3171"/>
                  </a:lnTo>
                  <a:lnTo>
                    <a:pt x="4889" y="3614"/>
                  </a:lnTo>
                  <a:cubicBezTo>
                    <a:pt x="4979" y="3669"/>
                    <a:pt x="5081" y="3696"/>
                    <a:pt x="5181" y="3696"/>
                  </a:cubicBezTo>
                  <a:cubicBezTo>
                    <a:pt x="5293" y="3696"/>
                    <a:pt x="5404" y="3663"/>
                    <a:pt x="5499" y="3596"/>
                  </a:cubicBezTo>
                  <a:cubicBezTo>
                    <a:pt x="6344" y="3014"/>
                    <a:pt x="7304" y="2618"/>
                    <a:pt x="8316" y="2434"/>
                  </a:cubicBezTo>
                  <a:cubicBezTo>
                    <a:pt x="8536" y="2392"/>
                    <a:pt x="8712" y="2226"/>
                    <a:pt x="8763" y="2008"/>
                  </a:cubicBezTo>
                  <a:lnTo>
                    <a:pt x="8974" y="1132"/>
                  </a:lnTo>
                  <a:close/>
                  <a:moveTo>
                    <a:pt x="8530" y="0"/>
                  </a:moveTo>
                  <a:cubicBezTo>
                    <a:pt x="8268" y="0"/>
                    <a:pt x="8041" y="178"/>
                    <a:pt x="7981" y="432"/>
                  </a:cubicBezTo>
                  <a:lnTo>
                    <a:pt x="7748" y="1392"/>
                  </a:lnTo>
                  <a:cubicBezTo>
                    <a:pt x="6833" y="1604"/>
                    <a:pt x="5961" y="1963"/>
                    <a:pt x="5167" y="2461"/>
                  </a:cubicBezTo>
                  <a:lnTo>
                    <a:pt x="4348" y="1969"/>
                  </a:lnTo>
                  <a:cubicBezTo>
                    <a:pt x="4260" y="1915"/>
                    <a:pt x="4160" y="1889"/>
                    <a:pt x="4061" y="1889"/>
                  </a:cubicBezTo>
                  <a:cubicBezTo>
                    <a:pt x="3913" y="1889"/>
                    <a:pt x="3767" y="1946"/>
                    <a:pt x="3657" y="2056"/>
                  </a:cubicBezTo>
                  <a:lnTo>
                    <a:pt x="2057" y="3657"/>
                  </a:lnTo>
                  <a:cubicBezTo>
                    <a:pt x="1872" y="3841"/>
                    <a:pt x="1839" y="4125"/>
                    <a:pt x="1972" y="4348"/>
                  </a:cubicBezTo>
                  <a:lnTo>
                    <a:pt x="2461" y="5163"/>
                  </a:lnTo>
                  <a:cubicBezTo>
                    <a:pt x="1963" y="5958"/>
                    <a:pt x="1604" y="6830"/>
                    <a:pt x="1395" y="7745"/>
                  </a:cubicBezTo>
                  <a:lnTo>
                    <a:pt x="435" y="7978"/>
                  </a:lnTo>
                  <a:cubicBezTo>
                    <a:pt x="179" y="8041"/>
                    <a:pt x="0" y="8267"/>
                    <a:pt x="0" y="8530"/>
                  </a:cubicBezTo>
                  <a:lnTo>
                    <a:pt x="0" y="10795"/>
                  </a:lnTo>
                  <a:cubicBezTo>
                    <a:pt x="0" y="11057"/>
                    <a:pt x="179" y="11284"/>
                    <a:pt x="432" y="11344"/>
                  </a:cubicBezTo>
                  <a:lnTo>
                    <a:pt x="1392" y="11580"/>
                  </a:lnTo>
                  <a:cubicBezTo>
                    <a:pt x="1604" y="12492"/>
                    <a:pt x="1963" y="13364"/>
                    <a:pt x="2461" y="14158"/>
                  </a:cubicBezTo>
                  <a:lnTo>
                    <a:pt x="1969" y="14977"/>
                  </a:lnTo>
                  <a:cubicBezTo>
                    <a:pt x="1836" y="15200"/>
                    <a:pt x="1872" y="15484"/>
                    <a:pt x="2057" y="15668"/>
                  </a:cubicBezTo>
                  <a:lnTo>
                    <a:pt x="3657" y="17268"/>
                  </a:lnTo>
                  <a:cubicBezTo>
                    <a:pt x="3766" y="17378"/>
                    <a:pt x="3911" y="17435"/>
                    <a:pt x="4057" y="17435"/>
                  </a:cubicBezTo>
                  <a:cubicBezTo>
                    <a:pt x="4157" y="17435"/>
                    <a:pt x="4258" y="17408"/>
                    <a:pt x="4348" y="17353"/>
                  </a:cubicBezTo>
                  <a:lnTo>
                    <a:pt x="5164" y="16864"/>
                  </a:lnTo>
                  <a:cubicBezTo>
                    <a:pt x="5958" y="17362"/>
                    <a:pt x="6830" y="17721"/>
                    <a:pt x="7745" y="17930"/>
                  </a:cubicBezTo>
                  <a:lnTo>
                    <a:pt x="7978" y="18890"/>
                  </a:lnTo>
                  <a:cubicBezTo>
                    <a:pt x="8041" y="19147"/>
                    <a:pt x="8268" y="19325"/>
                    <a:pt x="8530" y="19325"/>
                  </a:cubicBezTo>
                  <a:lnTo>
                    <a:pt x="10795" y="19325"/>
                  </a:lnTo>
                  <a:cubicBezTo>
                    <a:pt x="11058" y="19325"/>
                    <a:pt x="11284" y="19147"/>
                    <a:pt x="11344" y="18893"/>
                  </a:cubicBezTo>
                  <a:lnTo>
                    <a:pt x="11577" y="17933"/>
                  </a:lnTo>
                  <a:cubicBezTo>
                    <a:pt x="12492" y="17721"/>
                    <a:pt x="13364" y="17362"/>
                    <a:pt x="14159" y="16864"/>
                  </a:cubicBezTo>
                  <a:lnTo>
                    <a:pt x="14977" y="17356"/>
                  </a:lnTo>
                  <a:cubicBezTo>
                    <a:pt x="15066" y="17410"/>
                    <a:pt x="15166" y="17436"/>
                    <a:pt x="15266" y="17436"/>
                  </a:cubicBezTo>
                  <a:cubicBezTo>
                    <a:pt x="15413" y="17436"/>
                    <a:pt x="15559" y="17379"/>
                    <a:pt x="15668" y="17271"/>
                  </a:cubicBezTo>
                  <a:lnTo>
                    <a:pt x="17269" y="15668"/>
                  </a:lnTo>
                  <a:cubicBezTo>
                    <a:pt x="17453" y="15484"/>
                    <a:pt x="17489" y="15200"/>
                    <a:pt x="17353" y="14977"/>
                  </a:cubicBezTo>
                  <a:lnTo>
                    <a:pt x="16864" y="14161"/>
                  </a:lnTo>
                  <a:cubicBezTo>
                    <a:pt x="17362" y="13367"/>
                    <a:pt x="17722" y="12495"/>
                    <a:pt x="17930" y="11580"/>
                  </a:cubicBezTo>
                  <a:lnTo>
                    <a:pt x="18890" y="11347"/>
                  </a:lnTo>
                  <a:cubicBezTo>
                    <a:pt x="19147" y="11284"/>
                    <a:pt x="19325" y="11057"/>
                    <a:pt x="19325" y="10795"/>
                  </a:cubicBezTo>
                  <a:lnTo>
                    <a:pt x="19325" y="8530"/>
                  </a:lnTo>
                  <a:cubicBezTo>
                    <a:pt x="19325" y="8267"/>
                    <a:pt x="19147" y="8041"/>
                    <a:pt x="18893" y="7981"/>
                  </a:cubicBezTo>
                  <a:lnTo>
                    <a:pt x="17933" y="7748"/>
                  </a:lnTo>
                  <a:cubicBezTo>
                    <a:pt x="17722" y="6833"/>
                    <a:pt x="17362" y="5961"/>
                    <a:pt x="16864" y="5166"/>
                  </a:cubicBezTo>
                  <a:lnTo>
                    <a:pt x="17356" y="4348"/>
                  </a:lnTo>
                  <a:cubicBezTo>
                    <a:pt x="17489" y="4128"/>
                    <a:pt x="17453" y="3841"/>
                    <a:pt x="17272" y="3657"/>
                  </a:cubicBezTo>
                  <a:lnTo>
                    <a:pt x="15668" y="2056"/>
                  </a:lnTo>
                  <a:cubicBezTo>
                    <a:pt x="15559" y="1947"/>
                    <a:pt x="15415" y="1890"/>
                    <a:pt x="15268" y="1890"/>
                  </a:cubicBezTo>
                  <a:cubicBezTo>
                    <a:pt x="15168" y="1890"/>
                    <a:pt x="15068" y="1917"/>
                    <a:pt x="14977" y="1972"/>
                  </a:cubicBezTo>
                  <a:lnTo>
                    <a:pt x="14162" y="2461"/>
                  </a:lnTo>
                  <a:cubicBezTo>
                    <a:pt x="13367" y="1963"/>
                    <a:pt x="12495" y="1604"/>
                    <a:pt x="11580" y="1395"/>
                  </a:cubicBezTo>
                  <a:lnTo>
                    <a:pt x="11347" y="435"/>
                  </a:lnTo>
                  <a:cubicBezTo>
                    <a:pt x="11284" y="178"/>
                    <a:pt x="11058" y="0"/>
                    <a:pt x="1079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8" name="Google Shape;10980;p139"/>
            <p:cNvSpPr/>
            <p:nvPr/>
          </p:nvSpPr>
          <p:spPr>
            <a:xfrm>
              <a:off x="2762000" y="918475"/>
              <a:ext cx="311400" cy="311400"/>
            </a:xfrm>
            <a:custGeom>
              <a:avLst/>
              <a:gdLst/>
              <a:ahLst/>
              <a:cxnLst/>
              <a:rect l="l" t="t" r="r" b="b"/>
              <a:pathLst>
                <a:path w="12456" h="12456" extrusionOk="0">
                  <a:moveTo>
                    <a:pt x="6227" y="1133"/>
                  </a:moveTo>
                  <a:cubicBezTo>
                    <a:pt x="9038" y="1133"/>
                    <a:pt x="11323" y="3418"/>
                    <a:pt x="11323" y="6226"/>
                  </a:cubicBezTo>
                  <a:cubicBezTo>
                    <a:pt x="11323" y="9038"/>
                    <a:pt x="9038" y="11323"/>
                    <a:pt x="6227" y="11323"/>
                  </a:cubicBezTo>
                  <a:cubicBezTo>
                    <a:pt x="3419" y="11323"/>
                    <a:pt x="1133" y="9038"/>
                    <a:pt x="1133" y="6226"/>
                  </a:cubicBezTo>
                  <a:cubicBezTo>
                    <a:pt x="1133" y="3418"/>
                    <a:pt x="3419" y="1133"/>
                    <a:pt x="6227" y="1133"/>
                  </a:cubicBezTo>
                  <a:close/>
                  <a:moveTo>
                    <a:pt x="6227" y="0"/>
                  </a:moveTo>
                  <a:cubicBezTo>
                    <a:pt x="2794" y="0"/>
                    <a:pt x="1" y="2793"/>
                    <a:pt x="1" y="6226"/>
                  </a:cubicBezTo>
                  <a:cubicBezTo>
                    <a:pt x="1" y="9663"/>
                    <a:pt x="2794" y="12456"/>
                    <a:pt x="6227" y="12456"/>
                  </a:cubicBezTo>
                  <a:cubicBezTo>
                    <a:pt x="9663" y="12456"/>
                    <a:pt x="12456" y="9663"/>
                    <a:pt x="12456" y="6226"/>
                  </a:cubicBezTo>
                  <a:cubicBezTo>
                    <a:pt x="12456" y="2793"/>
                    <a:pt x="9663" y="0"/>
                    <a:pt x="622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9" name="Google Shape;10981;p139"/>
            <p:cNvSpPr/>
            <p:nvPr/>
          </p:nvSpPr>
          <p:spPr>
            <a:xfrm>
              <a:off x="2810775" y="975075"/>
              <a:ext cx="206025" cy="198150"/>
            </a:xfrm>
            <a:custGeom>
              <a:avLst/>
              <a:gdLst/>
              <a:ahLst/>
              <a:cxnLst/>
              <a:rect l="l" t="t" r="r" b="b"/>
              <a:pathLst>
                <a:path w="8241" h="7926" extrusionOk="0">
                  <a:moveTo>
                    <a:pt x="4275" y="1132"/>
                  </a:moveTo>
                  <a:cubicBezTo>
                    <a:pt x="4640" y="1132"/>
                    <a:pt x="5009" y="1203"/>
                    <a:pt x="5360" y="1348"/>
                  </a:cubicBezTo>
                  <a:cubicBezTo>
                    <a:pt x="6416" y="1785"/>
                    <a:pt x="7108" y="2818"/>
                    <a:pt x="7108" y="3962"/>
                  </a:cubicBezTo>
                  <a:cubicBezTo>
                    <a:pt x="7105" y="5527"/>
                    <a:pt x="5840" y="6792"/>
                    <a:pt x="4276" y="6795"/>
                  </a:cubicBezTo>
                  <a:cubicBezTo>
                    <a:pt x="3131" y="6795"/>
                    <a:pt x="2099" y="6103"/>
                    <a:pt x="1661" y="5046"/>
                  </a:cubicBezTo>
                  <a:cubicBezTo>
                    <a:pt x="1223" y="3987"/>
                    <a:pt x="1465" y="2770"/>
                    <a:pt x="2274" y="1961"/>
                  </a:cubicBezTo>
                  <a:cubicBezTo>
                    <a:pt x="2815" y="1419"/>
                    <a:pt x="3538" y="1132"/>
                    <a:pt x="4275" y="1132"/>
                  </a:cubicBezTo>
                  <a:close/>
                  <a:moveTo>
                    <a:pt x="4276" y="1"/>
                  </a:moveTo>
                  <a:cubicBezTo>
                    <a:pt x="2672" y="1"/>
                    <a:pt x="1229" y="964"/>
                    <a:pt x="613" y="2447"/>
                  </a:cubicBezTo>
                  <a:cubicBezTo>
                    <a:pt x="0" y="3926"/>
                    <a:pt x="341" y="5632"/>
                    <a:pt x="1474" y="6764"/>
                  </a:cubicBezTo>
                  <a:cubicBezTo>
                    <a:pt x="2232" y="7523"/>
                    <a:pt x="3247" y="7926"/>
                    <a:pt x="4279" y="7926"/>
                  </a:cubicBezTo>
                  <a:cubicBezTo>
                    <a:pt x="4789" y="7926"/>
                    <a:pt x="5302" y="7828"/>
                    <a:pt x="5791" y="7625"/>
                  </a:cubicBezTo>
                  <a:cubicBezTo>
                    <a:pt x="7274" y="7009"/>
                    <a:pt x="8240" y="5566"/>
                    <a:pt x="8240" y="3962"/>
                  </a:cubicBezTo>
                  <a:cubicBezTo>
                    <a:pt x="8237" y="1773"/>
                    <a:pt x="6465" y="1"/>
                    <a:pt x="427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70" name="Google Shape;12405;p143"/>
          <p:cNvGrpSpPr/>
          <p:nvPr/>
        </p:nvGrpSpPr>
        <p:grpSpPr>
          <a:xfrm>
            <a:off x="3389037" y="1548259"/>
            <a:ext cx="449134" cy="441483"/>
            <a:chOff x="-46401050" y="2333325"/>
            <a:chExt cx="300125" cy="300100"/>
          </a:xfrm>
          <a:solidFill>
            <a:schemeClr val="bg1"/>
          </a:solidFill>
        </p:grpSpPr>
        <p:sp>
          <p:nvSpPr>
            <p:cNvPr id="71" name="Google Shape;12406;p143"/>
            <p:cNvSpPr/>
            <p:nvPr/>
          </p:nvSpPr>
          <p:spPr>
            <a:xfrm>
              <a:off x="-46401050" y="2333325"/>
              <a:ext cx="300125" cy="300100"/>
            </a:xfrm>
            <a:custGeom>
              <a:avLst/>
              <a:gdLst/>
              <a:ahLst/>
              <a:cxnLst/>
              <a:rect l="l" t="t" r="r" b="b"/>
              <a:pathLst>
                <a:path w="12005" h="12004" extrusionOk="0">
                  <a:moveTo>
                    <a:pt x="7719" y="725"/>
                  </a:moveTo>
                  <a:lnTo>
                    <a:pt x="7719" y="2111"/>
                  </a:lnTo>
                  <a:lnTo>
                    <a:pt x="7026" y="2111"/>
                  </a:lnTo>
                  <a:lnTo>
                    <a:pt x="7026" y="725"/>
                  </a:lnTo>
                  <a:close/>
                  <a:moveTo>
                    <a:pt x="9137" y="725"/>
                  </a:moveTo>
                  <a:lnTo>
                    <a:pt x="9137" y="3498"/>
                  </a:lnTo>
                  <a:lnTo>
                    <a:pt x="2805" y="3498"/>
                  </a:lnTo>
                  <a:lnTo>
                    <a:pt x="2805" y="725"/>
                  </a:lnTo>
                  <a:lnTo>
                    <a:pt x="6302" y="725"/>
                  </a:lnTo>
                  <a:lnTo>
                    <a:pt x="6302" y="2489"/>
                  </a:lnTo>
                  <a:cubicBezTo>
                    <a:pt x="6302" y="2678"/>
                    <a:pt x="6459" y="2836"/>
                    <a:pt x="6648" y="2836"/>
                  </a:cubicBezTo>
                  <a:lnTo>
                    <a:pt x="8066" y="2836"/>
                  </a:lnTo>
                  <a:cubicBezTo>
                    <a:pt x="8255" y="2836"/>
                    <a:pt x="8413" y="2678"/>
                    <a:pt x="8413" y="2489"/>
                  </a:cubicBezTo>
                  <a:lnTo>
                    <a:pt x="8413" y="725"/>
                  </a:lnTo>
                  <a:close/>
                  <a:moveTo>
                    <a:pt x="2080" y="725"/>
                  </a:moveTo>
                  <a:lnTo>
                    <a:pt x="2080" y="3876"/>
                  </a:lnTo>
                  <a:cubicBezTo>
                    <a:pt x="2080" y="4065"/>
                    <a:pt x="2238" y="4222"/>
                    <a:pt x="2427" y="4222"/>
                  </a:cubicBezTo>
                  <a:lnTo>
                    <a:pt x="9452" y="4222"/>
                  </a:lnTo>
                  <a:cubicBezTo>
                    <a:pt x="9641" y="4222"/>
                    <a:pt x="9799" y="4065"/>
                    <a:pt x="9799" y="3876"/>
                  </a:cubicBezTo>
                  <a:lnTo>
                    <a:pt x="9799" y="1166"/>
                  </a:lnTo>
                  <a:lnTo>
                    <a:pt x="11217" y="2584"/>
                  </a:lnTo>
                  <a:lnTo>
                    <a:pt x="11217" y="11311"/>
                  </a:lnTo>
                  <a:lnTo>
                    <a:pt x="662" y="11311"/>
                  </a:lnTo>
                  <a:lnTo>
                    <a:pt x="662" y="725"/>
                  </a:lnTo>
                  <a:close/>
                  <a:moveTo>
                    <a:pt x="347" y="1"/>
                  </a:moveTo>
                  <a:cubicBezTo>
                    <a:pt x="158" y="1"/>
                    <a:pt x="1" y="158"/>
                    <a:pt x="1" y="347"/>
                  </a:cubicBezTo>
                  <a:lnTo>
                    <a:pt x="1" y="11657"/>
                  </a:lnTo>
                  <a:cubicBezTo>
                    <a:pt x="1" y="11846"/>
                    <a:pt x="158" y="12004"/>
                    <a:pt x="347" y="12004"/>
                  </a:cubicBezTo>
                  <a:lnTo>
                    <a:pt x="11658" y="12004"/>
                  </a:lnTo>
                  <a:cubicBezTo>
                    <a:pt x="11847" y="12004"/>
                    <a:pt x="12004" y="11846"/>
                    <a:pt x="12004" y="11657"/>
                  </a:cubicBezTo>
                  <a:lnTo>
                    <a:pt x="12004" y="2489"/>
                  </a:lnTo>
                  <a:cubicBezTo>
                    <a:pt x="11941" y="2395"/>
                    <a:pt x="11878" y="2300"/>
                    <a:pt x="11847" y="2237"/>
                  </a:cubicBezTo>
                  <a:lnTo>
                    <a:pt x="9736" y="127"/>
                  </a:lnTo>
                  <a:cubicBezTo>
                    <a:pt x="9641" y="32"/>
                    <a:pt x="9578" y="1"/>
                    <a:pt x="948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2407;p143"/>
            <p:cNvSpPr/>
            <p:nvPr/>
          </p:nvSpPr>
          <p:spPr>
            <a:xfrm>
              <a:off x="-46366400" y="2580650"/>
              <a:ext cx="35475" cy="17350"/>
            </a:xfrm>
            <a:custGeom>
              <a:avLst/>
              <a:gdLst/>
              <a:ahLst/>
              <a:cxnLst/>
              <a:rect l="l" t="t" r="r" b="b"/>
              <a:pathLst>
                <a:path w="1419" h="694" extrusionOk="0">
                  <a:moveTo>
                    <a:pt x="348" y="0"/>
                  </a:moveTo>
                  <a:cubicBezTo>
                    <a:pt x="159" y="0"/>
                    <a:pt x="1" y="158"/>
                    <a:pt x="1" y="347"/>
                  </a:cubicBezTo>
                  <a:cubicBezTo>
                    <a:pt x="1" y="536"/>
                    <a:pt x="159" y="693"/>
                    <a:pt x="348" y="693"/>
                  </a:cubicBezTo>
                  <a:lnTo>
                    <a:pt x="1041" y="693"/>
                  </a:lnTo>
                  <a:cubicBezTo>
                    <a:pt x="1261" y="693"/>
                    <a:pt x="1419" y="536"/>
                    <a:pt x="1419" y="347"/>
                  </a:cubicBezTo>
                  <a:cubicBezTo>
                    <a:pt x="1419" y="158"/>
                    <a:pt x="1261" y="0"/>
                    <a:pt x="104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2408;p143"/>
            <p:cNvSpPr/>
            <p:nvPr/>
          </p:nvSpPr>
          <p:spPr>
            <a:xfrm>
              <a:off x="-46313625" y="2457775"/>
              <a:ext cx="122900" cy="122100"/>
            </a:xfrm>
            <a:custGeom>
              <a:avLst/>
              <a:gdLst/>
              <a:ahLst/>
              <a:cxnLst/>
              <a:rect l="l" t="t" r="r" b="b"/>
              <a:pathLst>
                <a:path w="4916" h="4884" extrusionOk="0">
                  <a:moveTo>
                    <a:pt x="2458" y="662"/>
                  </a:moveTo>
                  <a:cubicBezTo>
                    <a:pt x="3435" y="662"/>
                    <a:pt x="4222" y="1450"/>
                    <a:pt x="4222" y="2426"/>
                  </a:cubicBezTo>
                  <a:cubicBezTo>
                    <a:pt x="4222" y="3403"/>
                    <a:pt x="3435" y="4190"/>
                    <a:pt x="2458" y="4190"/>
                  </a:cubicBezTo>
                  <a:cubicBezTo>
                    <a:pt x="1450" y="4190"/>
                    <a:pt x="662" y="3403"/>
                    <a:pt x="662" y="2426"/>
                  </a:cubicBezTo>
                  <a:cubicBezTo>
                    <a:pt x="662" y="1450"/>
                    <a:pt x="1450" y="662"/>
                    <a:pt x="2458" y="662"/>
                  </a:cubicBezTo>
                  <a:close/>
                  <a:moveTo>
                    <a:pt x="2458" y="0"/>
                  </a:moveTo>
                  <a:cubicBezTo>
                    <a:pt x="1103" y="0"/>
                    <a:pt x="1" y="1103"/>
                    <a:pt x="1" y="2426"/>
                  </a:cubicBezTo>
                  <a:cubicBezTo>
                    <a:pt x="1" y="3781"/>
                    <a:pt x="1103" y="4884"/>
                    <a:pt x="2458" y="4884"/>
                  </a:cubicBezTo>
                  <a:cubicBezTo>
                    <a:pt x="3781" y="4884"/>
                    <a:pt x="4884" y="3749"/>
                    <a:pt x="4884" y="2426"/>
                  </a:cubicBezTo>
                  <a:cubicBezTo>
                    <a:pt x="4916" y="1103"/>
                    <a:pt x="3813" y="0"/>
                    <a:pt x="245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79985785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0" y="1059583"/>
            <a:ext cx="9144000" cy="3802859"/>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prstClr val="white"/>
              </a:solidFill>
              <a:latin typeface="Cambria" panose="02040503050406030204" pitchFamily="18" charset="0"/>
              <a:ea typeface="Cambria" panose="02040503050406030204" pitchFamily="18" charset="0"/>
            </a:endParaRPr>
          </a:p>
        </p:txBody>
      </p:sp>
      <p:sp>
        <p:nvSpPr>
          <p:cNvPr id="15" name="Rounded Rectangle 14"/>
          <p:cNvSpPr/>
          <p:nvPr/>
        </p:nvSpPr>
        <p:spPr>
          <a:xfrm>
            <a:off x="1102143" y="-23290"/>
            <a:ext cx="6872235" cy="1568946"/>
          </a:xfrm>
          <a:prstGeom prst="roundRect">
            <a:avLst>
              <a:gd name="adj" fmla="val 0"/>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prstClr val="white"/>
              </a:solidFill>
              <a:latin typeface="Calibri"/>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13" name="Rounded Rectangle 12"/>
          <p:cNvSpPr/>
          <p:nvPr/>
        </p:nvSpPr>
        <p:spPr>
          <a:xfrm>
            <a:off x="1102143" y="666075"/>
            <a:ext cx="6872235" cy="2355725"/>
          </a:xfrm>
          <a:prstGeom prst="roundRect">
            <a:avLst>
              <a:gd name="adj" fmla="val 9699"/>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prstClr val="white"/>
              </a:solidFill>
              <a:latin typeface="Calibri"/>
            </a:endParaRPr>
          </a:p>
        </p:txBody>
      </p:sp>
      <p:sp>
        <p:nvSpPr>
          <p:cNvPr id="14" name="Rounded Rectangle 13"/>
          <p:cNvSpPr/>
          <p:nvPr/>
        </p:nvSpPr>
        <p:spPr>
          <a:xfrm>
            <a:off x="976868" y="483518"/>
            <a:ext cx="7135080" cy="2754306"/>
          </a:xfrm>
          <a:prstGeom prst="roundRect">
            <a:avLst>
              <a:gd name="adj" fmla="val 9699"/>
            </a:avLst>
          </a:prstGeom>
          <a:noFill/>
          <a:ln w="38100">
            <a:solidFill>
              <a:schemeClr val="accent4">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prstClr val="white"/>
              </a:solidFill>
              <a:latin typeface="Calibri"/>
            </a:endParaRPr>
          </a:p>
        </p:txBody>
      </p:sp>
      <p:sp>
        <p:nvSpPr>
          <p:cNvPr id="8" name="Content Placeholder 2"/>
          <p:cNvSpPr>
            <a:spLocks noGrp="1"/>
          </p:cNvSpPr>
          <p:nvPr>
            <p:ph idx="1"/>
          </p:nvPr>
        </p:nvSpPr>
        <p:spPr>
          <a:xfrm>
            <a:off x="1211150" y="781819"/>
            <a:ext cx="6601210" cy="2088232"/>
          </a:xfrm>
        </p:spPr>
        <p:txBody>
          <a:bodyPr>
            <a:normAutofit lnSpcReduction="10000"/>
          </a:bodyPr>
          <a:lstStyle/>
          <a:p>
            <a:pPr marL="0" indent="0" algn="just">
              <a:buNone/>
            </a:pPr>
            <a:r>
              <a:rPr lang="id-ID" sz="2000" i="1" dirty="0" smtClean="0">
                <a:latin typeface="Cambria" panose="02040503050406030204" pitchFamily="18" charset="0"/>
                <a:ea typeface="Cambria" panose="02040503050406030204" pitchFamily="18" charset="0"/>
              </a:rPr>
              <a:t>Hardware</a:t>
            </a:r>
            <a:r>
              <a:rPr lang="id-ID" sz="2000" dirty="0" smtClean="0">
                <a:latin typeface="Cambria" panose="02040503050406030204" pitchFamily="18" charset="0"/>
                <a:ea typeface="Cambria" panose="02040503050406030204" pitchFamily="18" charset="0"/>
              </a:rPr>
              <a:t> komputer dalam melakukan prosesnya terdiri atas  beberapa bagian, yaitu:</a:t>
            </a:r>
          </a:p>
          <a:p>
            <a:pPr marL="457200" indent="-457200" algn="just">
              <a:buFont typeface="+mj-lt"/>
              <a:buAutoNum type="alphaLcPeriod"/>
            </a:pPr>
            <a:r>
              <a:rPr lang="id-ID" sz="2000" b="1" dirty="0" smtClean="0">
                <a:latin typeface="Cambria" panose="02040503050406030204" pitchFamily="18" charset="0"/>
                <a:ea typeface="Cambria" panose="02040503050406030204" pitchFamily="18" charset="0"/>
              </a:rPr>
              <a:t>CPU</a:t>
            </a:r>
            <a:r>
              <a:rPr lang="id-ID" sz="2000" dirty="0" smtClean="0">
                <a:latin typeface="Cambria" panose="02040503050406030204" pitchFamily="18" charset="0"/>
                <a:ea typeface="Cambria" panose="02040503050406030204" pitchFamily="18" charset="0"/>
              </a:rPr>
              <a:t>, berfungsi sebagai pusat pengolah data.</a:t>
            </a:r>
          </a:p>
          <a:p>
            <a:pPr marL="457200" indent="-457200" algn="just">
              <a:buFont typeface="+mj-lt"/>
              <a:buAutoNum type="alphaLcPeriod"/>
            </a:pPr>
            <a:r>
              <a:rPr lang="id-ID" sz="2000" b="1" dirty="0" smtClean="0">
                <a:latin typeface="Cambria" panose="02040503050406030204" pitchFamily="18" charset="0"/>
                <a:ea typeface="Cambria" panose="02040503050406030204" pitchFamily="18" charset="0"/>
              </a:rPr>
              <a:t>Memori</a:t>
            </a:r>
            <a:r>
              <a:rPr lang="id-ID" sz="2000" dirty="0" smtClean="0">
                <a:latin typeface="Cambria" panose="02040503050406030204" pitchFamily="18" charset="0"/>
                <a:ea typeface="Cambria" panose="02040503050406030204" pitchFamily="18" charset="0"/>
              </a:rPr>
              <a:t>, bertugas melakukan penyimpanan data.</a:t>
            </a:r>
          </a:p>
          <a:p>
            <a:pPr marL="457200" indent="-457200" algn="just">
              <a:buFont typeface="+mj-lt"/>
              <a:buAutoNum type="alphaLcPeriod"/>
            </a:pPr>
            <a:r>
              <a:rPr lang="id-ID" sz="2000" b="1" dirty="0" smtClean="0">
                <a:latin typeface="Cambria" panose="02040503050406030204" pitchFamily="18" charset="0"/>
                <a:ea typeface="Cambria" panose="02040503050406030204" pitchFamily="18" charset="0"/>
              </a:rPr>
              <a:t>Perangkat </a:t>
            </a:r>
            <a:r>
              <a:rPr lang="id-ID" sz="2000" b="1" i="1" dirty="0" smtClean="0">
                <a:latin typeface="Cambria" panose="02040503050406030204" pitchFamily="18" charset="0"/>
                <a:ea typeface="Cambria" panose="02040503050406030204" pitchFamily="18" charset="0"/>
              </a:rPr>
              <a:t>input</a:t>
            </a:r>
            <a:r>
              <a:rPr lang="id-ID" sz="2000" b="1" dirty="0" smtClean="0">
                <a:latin typeface="Cambria" panose="02040503050406030204" pitchFamily="18" charset="0"/>
                <a:ea typeface="Cambria" panose="02040503050406030204" pitchFamily="18" charset="0"/>
              </a:rPr>
              <a:t> dan </a:t>
            </a:r>
            <a:r>
              <a:rPr lang="id-ID" sz="2000" b="1" i="1" dirty="0" smtClean="0">
                <a:latin typeface="Cambria" panose="02040503050406030204" pitchFamily="18" charset="0"/>
                <a:ea typeface="Cambria" panose="02040503050406030204" pitchFamily="18" charset="0"/>
              </a:rPr>
              <a:t>output</a:t>
            </a:r>
            <a:r>
              <a:rPr lang="id-ID" sz="2000" dirty="0" smtClean="0">
                <a:latin typeface="Cambria" panose="02040503050406030204" pitchFamily="18" charset="0"/>
                <a:ea typeface="Cambria" panose="02040503050406030204" pitchFamily="18" charset="0"/>
              </a:rPr>
              <a:t>, berfungsi menjembatani proses masukan dan keluarkan data.</a:t>
            </a:r>
            <a:endParaRPr lang="id-ID" sz="20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402775995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41"/>
          <p:cNvSpPr/>
          <p:nvPr/>
        </p:nvSpPr>
        <p:spPr>
          <a:xfrm>
            <a:off x="0" y="0"/>
            <a:ext cx="9144000" cy="5143500"/>
          </a:xfrm>
          <a:prstGeom prst="rect">
            <a:avLst/>
          </a:prstGeom>
          <a:pattFill prst="wdDnDiag">
            <a:fgClr>
              <a:schemeClr val="accent6">
                <a:lumMod val="60000"/>
                <a:lumOff val="4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43" name="Rounded Rectangle 42"/>
          <p:cNvSpPr/>
          <p:nvPr/>
        </p:nvSpPr>
        <p:spPr>
          <a:xfrm>
            <a:off x="539552" y="555526"/>
            <a:ext cx="8089884" cy="4587974"/>
          </a:xfrm>
          <a:prstGeom prst="roundRect">
            <a:avLst>
              <a:gd name="adj" fmla="val 12483"/>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p:cNvSpPr>
            <a:spLocks noGrp="1"/>
          </p:cNvSpPr>
          <p:nvPr>
            <p:ph idx="1"/>
          </p:nvPr>
        </p:nvSpPr>
        <p:spPr>
          <a:xfrm>
            <a:off x="1043608" y="681540"/>
            <a:ext cx="6984776" cy="702078"/>
          </a:xfrm>
        </p:spPr>
        <p:txBody>
          <a:bodyPr>
            <a:noAutofit/>
          </a:bodyPr>
          <a:lstStyle/>
          <a:p>
            <a:pPr marL="0" indent="0" algn="ctr">
              <a:buNone/>
            </a:pPr>
            <a:r>
              <a:rPr lang="id-ID" sz="2000" dirty="0" smtClean="0">
                <a:latin typeface="Cambria" panose="02040503050406030204" pitchFamily="18" charset="0"/>
                <a:ea typeface="Cambria" panose="02040503050406030204" pitchFamily="18" charset="0"/>
              </a:rPr>
              <a:t>Sistem interkoneksi, merupakan proses komunikasi data antara CPU, memori, dan perangkat I/0.</a:t>
            </a:r>
            <a:endParaRPr lang="id-ID" sz="2000" dirty="0">
              <a:latin typeface="Cambria" panose="02040503050406030204" pitchFamily="18" charset="0"/>
              <a:ea typeface="Cambria" panose="02040503050406030204"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40" name="Group 39"/>
          <p:cNvGrpSpPr/>
          <p:nvPr/>
        </p:nvGrpSpPr>
        <p:grpSpPr>
          <a:xfrm>
            <a:off x="1328418" y="1609465"/>
            <a:ext cx="6415155" cy="2827526"/>
            <a:chOff x="1272403" y="1659446"/>
            <a:chExt cx="6415155" cy="2827526"/>
          </a:xfrm>
        </p:grpSpPr>
        <p:grpSp>
          <p:nvGrpSpPr>
            <p:cNvPr id="17" name="Group 16"/>
            <p:cNvGrpSpPr/>
            <p:nvPr/>
          </p:nvGrpSpPr>
          <p:grpSpPr>
            <a:xfrm>
              <a:off x="4860032" y="1659446"/>
              <a:ext cx="2827526" cy="2827526"/>
              <a:chOff x="4480778" y="1222811"/>
              <a:chExt cx="3129925" cy="3129925"/>
            </a:xfrm>
          </p:grpSpPr>
          <p:sp>
            <p:nvSpPr>
              <p:cNvPr id="14" name="Oval 13"/>
              <p:cNvSpPr/>
              <p:nvPr/>
            </p:nvSpPr>
            <p:spPr>
              <a:xfrm>
                <a:off x="4480778" y="1222811"/>
                <a:ext cx="3129925" cy="3129925"/>
              </a:xfrm>
              <a:prstGeom prst="ellipse">
                <a:avLst/>
              </a:prstGeom>
              <a:solidFill>
                <a:schemeClr val="bg1"/>
              </a:solidFill>
              <a:ln>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4747173" y="1779662"/>
                <a:ext cx="2527550" cy="2304256"/>
                <a:chOff x="4712380" y="1923678"/>
                <a:chExt cx="2527550" cy="2304256"/>
              </a:xfrm>
            </p:grpSpPr>
            <p:sp>
              <p:nvSpPr>
                <p:cNvPr id="2" name="Oval 1"/>
                <p:cNvSpPr/>
                <p:nvPr/>
              </p:nvSpPr>
              <p:spPr>
                <a:xfrm>
                  <a:off x="5508104" y="2427734"/>
                  <a:ext cx="1008112" cy="1008112"/>
                </a:xfrm>
                <a:prstGeom prst="ellipse">
                  <a:avLst/>
                </a:prstGeom>
                <a:noFill/>
                <a:ln>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tx1"/>
                    </a:solidFill>
                  </a:endParaRPr>
                </a:p>
              </p:txBody>
            </p:sp>
            <p:sp>
              <p:nvSpPr>
                <p:cNvPr id="7" name="Oval 6"/>
                <p:cNvSpPr/>
                <p:nvPr/>
              </p:nvSpPr>
              <p:spPr>
                <a:xfrm>
                  <a:off x="5518844" y="3219822"/>
                  <a:ext cx="1008112" cy="1008112"/>
                </a:xfrm>
                <a:prstGeom prst="ellipse">
                  <a:avLst/>
                </a:prstGeom>
                <a:solidFill>
                  <a:schemeClr val="bg1"/>
                </a:solidFill>
                <a:ln>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Cambria" panose="02040503050406030204" pitchFamily="18" charset="0"/>
                    <a:ea typeface="Cambria" panose="02040503050406030204" pitchFamily="18" charset="0"/>
                  </a:endParaRPr>
                </a:p>
              </p:txBody>
            </p:sp>
            <p:sp>
              <p:nvSpPr>
                <p:cNvPr id="8" name="Oval 7"/>
                <p:cNvSpPr/>
                <p:nvPr/>
              </p:nvSpPr>
              <p:spPr>
                <a:xfrm>
                  <a:off x="6156176" y="1954154"/>
                  <a:ext cx="1008112" cy="1008112"/>
                </a:xfrm>
                <a:prstGeom prst="ellipse">
                  <a:avLst/>
                </a:prstGeom>
                <a:solidFill>
                  <a:schemeClr val="bg1"/>
                </a:solidFill>
                <a:ln>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Cambria" panose="02040503050406030204" pitchFamily="18" charset="0"/>
                    <a:ea typeface="Cambria" panose="02040503050406030204" pitchFamily="18" charset="0"/>
                  </a:endParaRPr>
                </a:p>
              </p:txBody>
            </p:sp>
            <p:sp>
              <p:nvSpPr>
                <p:cNvPr id="9" name="Oval 8"/>
                <p:cNvSpPr/>
                <p:nvPr/>
              </p:nvSpPr>
              <p:spPr>
                <a:xfrm>
                  <a:off x="4860032" y="1923678"/>
                  <a:ext cx="1008112" cy="1008112"/>
                </a:xfrm>
                <a:prstGeom prst="ellipse">
                  <a:avLst/>
                </a:prstGeom>
                <a:solidFill>
                  <a:schemeClr val="bg1"/>
                </a:solidFill>
                <a:ln>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Cambria" panose="02040503050406030204" pitchFamily="18" charset="0"/>
                    <a:ea typeface="Cambria" panose="02040503050406030204" pitchFamily="18" charset="0"/>
                  </a:endParaRPr>
                </a:p>
              </p:txBody>
            </p:sp>
            <p:sp>
              <p:nvSpPr>
                <p:cNvPr id="10" name="Rectangle 9"/>
                <p:cNvSpPr/>
                <p:nvPr/>
              </p:nvSpPr>
              <p:spPr>
                <a:xfrm>
                  <a:off x="5361664" y="2656498"/>
                  <a:ext cx="1298567" cy="545109"/>
                </a:xfrm>
                <a:prstGeom prst="rect">
                  <a:avLst/>
                </a:prstGeom>
                <a:ln>
                  <a:noFill/>
                </a:ln>
              </p:spPr>
              <p:txBody>
                <a:bodyPr wrap="square">
                  <a:spAutoFit/>
                </a:bodyPr>
                <a:lstStyle/>
                <a:p>
                  <a:pPr algn="ctr"/>
                  <a:r>
                    <a:rPr lang="en-US" sz="1300" i="1" dirty="0">
                      <a:latin typeface="Cambria" panose="02040503050406030204" pitchFamily="18" charset="0"/>
                      <a:ea typeface="Cambria" panose="02040503050406030204" pitchFamily="18" charset="0"/>
                    </a:rPr>
                    <a:t>Inter connection</a:t>
                  </a:r>
                </a:p>
              </p:txBody>
            </p:sp>
            <p:sp>
              <p:nvSpPr>
                <p:cNvPr id="11" name="Rectangle 10"/>
                <p:cNvSpPr/>
                <p:nvPr/>
              </p:nvSpPr>
              <p:spPr>
                <a:xfrm>
                  <a:off x="4712380" y="2273845"/>
                  <a:ext cx="1298568" cy="307777"/>
                </a:xfrm>
                <a:prstGeom prst="rect">
                  <a:avLst/>
                </a:prstGeom>
                <a:ln>
                  <a:noFill/>
                </a:ln>
              </p:spPr>
              <p:txBody>
                <a:bodyPr wrap="square">
                  <a:spAutoFit/>
                </a:bodyPr>
                <a:lstStyle/>
                <a:p>
                  <a:pPr algn="ctr"/>
                  <a:r>
                    <a:rPr lang="en-US" sz="1400" dirty="0" smtClean="0">
                      <a:latin typeface="Cambria" panose="02040503050406030204" pitchFamily="18" charset="0"/>
                      <a:ea typeface="Cambria" panose="02040503050406030204" pitchFamily="18" charset="0"/>
                    </a:rPr>
                    <a:t>CPU</a:t>
                  </a:r>
                  <a:endParaRPr lang="en-US" sz="1400" dirty="0">
                    <a:latin typeface="Cambria" panose="02040503050406030204" pitchFamily="18" charset="0"/>
                    <a:ea typeface="Cambria" panose="02040503050406030204" pitchFamily="18" charset="0"/>
                  </a:endParaRPr>
                </a:p>
              </p:txBody>
            </p:sp>
            <p:sp>
              <p:nvSpPr>
                <p:cNvPr id="12" name="Rectangle 11"/>
                <p:cNvSpPr/>
                <p:nvPr/>
              </p:nvSpPr>
              <p:spPr>
                <a:xfrm>
                  <a:off x="6078110" y="2301476"/>
                  <a:ext cx="1161820" cy="307777"/>
                </a:xfrm>
                <a:prstGeom prst="rect">
                  <a:avLst/>
                </a:prstGeom>
                <a:ln>
                  <a:noFill/>
                </a:ln>
              </p:spPr>
              <p:txBody>
                <a:bodyPr wrap="square">
                  <a:spAutoFit/>
                </a:bodyPr>
                <a:lstStyle/>
                <a:p>
                  <a:pPr algn="ctr"/>
                  <a:r>
                    <a:rPr lang="en-US" sz="1400" i="1" dirty="0" smtClean="0">
                      <a:latin typeface="Cambria" panose="02040503050406030204" pitchFamily="18" charset="0"/>
                      <a:ea typeface="Cambria" panose="02040503050406030204" pitchFamily="18" charset="0"/>
                    </a:rPr>
                    <a:t>Memory</a:t>
                  </a:r>
                  <a:endParaRPr lang="en-US" sz="1400" i="1" dirty="0">
                    <a:latin typeface="Cambria" panose="02040503050406030204" pitchFamily="18" charset="0"/>
                    <a:ea typeface="Cambria" panose="02040503050406030204" pitchFamily="18" charset="0"/>
                  </a:endParaRPr>
                </a:p>
              </p:txBody>
            </p:sp>
            <p:sp>
              <p:nvSpPr>
                <p:cNvPr id="13" name="Rectangle 12"/>
                <p:cNvSpPr/>
                <p:nvPr/>
              </p:nvSpPr>
              <p:spPr>
                <a:xfrm>
                  <a:off x="5539112" y="3466202"/>
                  <a:ext cx="998584" cy="523220"/>
                </a:xfrm>
                <a:prstGeom prst="rect">
                  <a:avLst/>
                </a:prstGeom>
                <a:ln>
                  <a:noFill/>
                </a:ln>
              </p:spPr>
              <p:txBody>
                <a:bodyPr wrap="square">
                  <a:spAutoFit/>
                </a:bodyPr>
                <a:lstStyle/>
                <a:p>
                  <a:pPr algn="ctr"/>
                  <a:r>
                    <a:rPr lang="en-US" sz="1400" i="1" dirty="0" smtClean="0">
                      <a:latin typeface="Cambria" panose="02040503050406030204" pitchFamily="18" charset="0"/>
                      <a:ea typeface="Cambria" panose="02040503050406030204" pitchFamily="18" charset="0"/>
                    </a:rPr>
                    <a:t>1/10 Device</a:t>
                  </a:r>
                  <a:endParaRPr lang="en-US" sz="1400" i="1" dirty="0">
                    <a:latin typeface="Cambria" panose="02040503050406030204" pitchFamily="18" charset="0"/>
                    <a:ea typeface="Cambria" panose="02040503050406030204" pitchFamily="18" charset="0"/>
                  </a:endParaRPr>
                </a:p>
              </p:txBody>
            </p:sp>
          </p:grpSp>
        </p:grpSp>
        <p:grpSp>
          <p:nvGrpSpPr>
            <p:cNvPr id="35" name="Group 34"/>
            <p:cNvGrpSpPr/>
            <p:nvPr/>
          </p:nvGrpSpPr>
          <p:grpSpPr>
            <a:xfrm>
              <a:off x="1272403" y="2686718"/>
              <a:ext cx="1126585" cy="813164"/>
              <a:chOff x="1547664" y="1779662"/>
              <a:chExt cx="1800200" cy="1299376"/>
            </a:xfrm>
          </p:grpSpPr>
          <p:grpSp>
            <p:nvGrpSpPr>
              <p:cNvPr id="27" name="Group 26"/>
              <p:cNvGrpSpPr/>
              <p:nvPr/>
            </p:nvGrpSpPr>
            <p:grpSpPr>
              <a:xfrm>
                <a:off x="1547664" y="2166138"/>
                <a:ext cx="1080120" cy="909944"/>
                <a:chOff x="1691680" y="2168325"/>
                <a:chExt cx="1080120" cy="909944"/>
              </a:xfrm>
            </p:grpSpPr>
            <p:sp>
              <p:nvSpPr>
                <p:cNvPr id="18" name="Rectangle 17"/>
                <p:cNvSpPr/>
                <p:nvPr/>
              </p:nvSpPr>
              <p:spPr>
                <a:xfrm>
                  <a:off x="1691680" y="2168325"/>
                  <a:ext cx="1080120" cy="763465"/>
                </a:xfrm>
                <a:prstGeom prst="rect">
                  <a:avLst/>
                </a:prstGeom>
                <a:solidFill>
                  <a:schemeClr val="bg1"/>
                </a:solidFill>
                <a:ln w="571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p:cNvCxnSpPr/>
                <p:nvPr/>
              </p:nvCxnSpPr>
              <p:spPr>
                <a:xfrm>
                  <a:off x="1691680" y="2715766"/>
                  <a:ext cx="1080120" cy="0"/>
                </a:xfrm>
                <a:prstGeom prst="line">
                  <a:avLst/>
                </a:prstGeom>
                <a:ln w="28575">
                  <a:solidFill>
                    <a:srgbClr val="254061"/>
                  </a:solidFill>
                </a:ln>
              </p:spPr>
              <p:style>
                <a:lnRef idx="1">
                  <a:schemeClr val="accent1"/>
                </a:lnRef>
                <a:fillRef idx="0">
                  <a:schemeClr val="accent1"/>
                </a:fillRef>
                <a:effectRef idx="0">
                  <a:schemeClr val="accent1"/>
                </a:effectRef>
                <a:fontRef idx="minor">
                  <a:schemeClr val="tx1"/>
                </a:fontRef>
              </p:style>
            </p:cxnSp>
            <p:sp>
              <p:nvSpPr>
                <p:cNvPr id="21" name="Oval 20"/>
                <p:cNvSpPr/>
                <p:nvPr/>
              </p:nvSpPr>
              <p:spPr>
                <a:xfrm>
                  <a:off x="2195736" y="2787774"/>
                  <a:ext cx="72008" cy="72008"/>
                </a:xfrm>
                <a:prstGeom prst="ellipse">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Connector 22"/>
                <p:cNvCxnSpPr/>
                <p:nvPr/>
              </p:nvCxnSpPr>
              <p:spPr>
                <a:xfrm>
                  <a:off x="2123728" y="2931790"/>
                  <a:ext cx="0" cy="144016"/>
                </a:xfrm>
                <a:prstGeom prst="line">
                  <a:avLst/>
                </a:prstGeom>
                <a:ln w="28575">
                  <a:solidFill>
                    <a:srgbClr val="25406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339752" y="2931790"/>
                  <a:ext cx="0" cy="144016"/>
                </a:xfrm>
                <a:prstGeom prst="line">
                  <a:avLst/>
                </a:prstGeom>
                <a:ln w="28575">
                  <a:solidFill>
                    <a:srgbClr val="25406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2015716" y="3078269"/>
                  <a:ext cx="432048" cy="0"/>
                </a:xfrm>
                <a:prstGeom prst="line">
                  <a:avLst/>
                </a:prstGeom>
                <a:ln w="28575">
                  <a:solidFill>
                    <a:srgbClr val="254061"/>
                  </a:solidFill>
                </a:ln>
              </p:spPr>
              <p:style>
                <a:lnRef idx="1">
                  <a:schemeClr val="accent1"/>
                </a:lnRef>
                <a:fillRef idx="0">
                  <a:schemeClr val="accent1"/>
                </a:fillRef>
                <a:effectRef idx="0">
                  <a:schemeClr val="accent1"/>
                </a:effectRef>
                <a:fontRef idx="minor">
                  <a:schemeClr val="tx1"/>
                </a:fontRef>
              </p:style>
            </p:cxnSp>
          </p:grpSp>
          <p:grpSp>
            <p:nvGrpSpPr>
              <p:cNvPr id="34" name="Group 33"/>
              <p:cNvGrpSpPr/>
              <p:nvPr/>
            </p:nvGrpSpPr>
            <p:grpSpPr>
              <a:xfrm>
                <a:off x="2843808" y="1779662"/>
                <a:ext cx="504056" cy="1299376"/>
                <a:chOff x="2843808" y="1779662"/>
                <a:chExt cx="504056" cy="1299376"/>
              </a:xfrm>
            </p:grpSpPr>
            <p:sp>
              <p:nvSpPr>
                <p:cNvPr id="28" name="Rectangle 27"/>
                <p:cNvSpPr/>
                <p:nvPr/>
              </p:nvSpPr>
              <p:spPr>
                <a:xfrm>
                  <a:off x="2843808" y="1779662"/>
                  <a:ext cx="504056" cy="1299376"/>
                </a:xfrm>
                <a:prstGeom prst="rect">
                  <a:avLst/>
                </a:prstGeom>
                <a:solidFill>
                  <a:schemeClr val="bg1"/>
                </a:solidFill>
                <a:ln w="57150">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Straight Connector 29"/>
                <p:cNvCxnSpPr/>
                <p:nvPr/>
              </p:nvCxnSpPr>
              <p:spPr>
                <a:xfrm>
                  <a:off x="2987824" y="1995686"/>
                  <a:ext cx="216024" cy="0"/>
                </a:xfrm>
                <a:prstGeom prst="line">
                  <a:avLst/>
                </a:prstGeom>
                <a:ln w="28575">
                  <a:solidFill>
                    <a:srgbClr val="25406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987824" y="2067694"/>
                  <a:ext cx="216024" cy="0"/>
                </a:xfrm>
                <a:prstGeom prst="line">
                  <a:avLst/>
                </a:prstGeom>
                <a:ln w="28575">
                  <a:solidFill>
                    <a:srgbClr val="25406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2987824" y="2145699"/>
                  <a:ext cx="216024" cy="0"/>
                </a:xfrm>
                <a:prstGeom prst="line">
                  <a:avLst/>
                </a:prstGeom>
                <a:ln w="28575">
                  <a:solidFill>
                    <a:srgbClr val="254061"/>
                  </a:solidFill>
                </a:ln>
              </p:spPr>
              <p:style>
                <a:lnRef idx="1">
                  <a:schemeClr val="accent1"/>
                </a:lnRef>
                <a:fillRef idx="0">
                  <a:schemeClr val="accent1"/>
                </a:fillRef>
                <a:effectRef idx="0">
                  <a:schemeClr val="accent1"/>
                </a:effectRef>
                <a:fontRef idx="minor">
                  <a:schemeClr val="tx1"/>
                </a:fontRef>
              </p:style>
            </p:cxnSp>
            <p:sp>
              <p:nvSpPr>
                <p:cNvPr id="33" name="Oval 32"/>
                <p:cNvSpPr/>
                <p:nvPr/>
              </p:nvSpPr>
              <p:spPr>
                <a:xfrm>
                  <a:off x="3022947" y="2821591"/>
                  <a:ext cx="144016" cy="144016"/>
                </a:xfrm>
                <a:prstGeom prst="ellipse">
                  <a:avLst/>
                </a:prstGeom>
                <a:solidFill>
                  <a:schemeClr val="bg1"/>
                </a:solidFill>
                <a:ln>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39" name="Group 38"/>
            <p:cNvGrpSpPr/>
            <p:nvPr/>
          </p:nvGrpSpPr>
          <p:grpSpPr>
            <a:xfrm>
              <a:off x="2195736" y="1740063"/>
              <a:ext cx="3633500" cy="2680022"/>
              <a:chOff x="2195736" y="1740063"/>
              <a:chExt cx="3633500" cy="2680022"/>
            </a:xfrm>
          </p:grpSpPr>
          <p:cxnSp>
            <p:nvCxnSpPr>
              <p:cNvPr id="37" name="Straight Connector 36"/>
              <p:cNvCxnSpPr/>
              <p:nvPr/>
            </p:nvCxnSpPr>
            <p:spPr>
              <a:xfrm flipV="1">
                <a:off x="2205439" y="1740063"/>
                <a:ext cx="3623797" cy="864096"/>
              </a:xfrm>
              <a:prstGeom prst="line">
                <a:avLst/>
              </a:prstGeom>
              <a:ln w="28575">
                <a:solidFill>
                  <a:schemeClr val="accent6">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H="1" flipV="1">
                <a:off x="2195736" y="3555989"/>
                <a:ext cx="3623797" cy="864096"/>
              </a:xfrm>
              <a:prstGeom prst="line">
                <a:avLst/>
              </a:prstGeom>
              <a:ln w="28575">
                <a:solidFill>
                  <a:schemeClr val="accent6">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98698138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Rectangle 126"/>
          <p:cNvSpPr/>
          <p:nvPr/>
        </p:nvSpPr>
        <p:spPr>
          <a:xfrm>
            <a:off x="0" y="0"/>
            <a:ext cx="9144000" cy="5143500"/>
          </a:xfrm>
          <a:prstGeom prst="rect">
            <a:avLst/>
          </a:prstGeom>
          <a:pattFill prst="wdDnDiag">
            <a:fgClr>
              <a:schemeClr val="accent6">
                <a:lumMod val="60000"/>
                <a:lumOff val="4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128" name="Rounded Rectangle 127"/>
          <p:cNvSpPr/>
          <p:nvPr/>
        </p:nvSpPr>
        <p:spPr>
          <a:xfrm>
            <a:off x="539552" y="555526"/>
            <a:ext cx="8089884" cy="4587974"/>
          </a:xfrm>
          <a:prstGeom prst="roundRect">
            <a:avLst>
              <a:gd name="adj" fmla="val 12483"/>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txBox="1">
            <a:spLocks/>
          </p:cNvSpPr>
          <p:nvPr/>
        </p:nvSpPr>
        <p:spPr>
          <a:xfrm>
            <a:off x="5289665" y="3764372"/>
            <a:ext cx="2445216" cy="719516"/>
          </a:xfrm>
          <a:prstGeom prst="roundRect">
            <a:avLst/>
          </a:prstGeom>
          <a:solidFill>
            <a:schemeClr val="accent6">
              <a:lumMod val="40000"/>
              <a:lumOff val="60000"/>
            </a:schemeClr>
          </a:solidFill>
        </p:spPr>
        <p:txBody>
          <a:bodyPr vert="horz" lIns="91440" tIns="45720" rIns="91440" bIns="4572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id-ID" sz="2000" dirty="0" smtClean="0">
                <a:latin typeface="Cambria" panose="02040503050406030204" pitchFamily="18" charset="0"/>
                <a:ea typeface="Cambria" panose="02040503050406030204" pitchFamily="18" charset="0"/>
              </a:rPr>
              <a:t>Struktur Organisasi Komputer</a:t>
            </a:r>
            <a:endParaRPr lang="id-ID" sz="2000" dirty="0">
              <a:latin typeface="Cambria" panose="02040503050406030204" pitchFamily="18" charset="0"/>
              <a:ea typeface="Cambria" panose="02040503050406030204" pitchFamily="18"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126" name="Group 125"/>
          <p:cNvGrpSpPr/>
          <p:nvPr/>
        </p:nvGrpSpPr>
        <p:grpSpPr>
          <a:xfrm>
            <a:off x="1949471" y="821888"/>
            <a:ext cx="5233631" cy="3840950"/>
            <a:chOff x="1211649" y="843558"/>
            <a:chExt cx="5233631" cy="3840950"/>
          </a:xfrm>
        </p:grpSpPr>
        <p:grpSp>
          <p:nvGrpSpPr>
            <p:cNvPr id="79" name="Group 78"/>
            <p:cNvGrpSpPr/>
            <p:nvPr/>
          </p:nvGrpSpPr>
          <p:grpSpPr>
            <a:xfrm>
              <a:off x="1211649" y="858094"/>
              <a:ext cx="1728192" cy="1728192"/>
              <a:chOff x="899592" y="915566"/>
              <a:chExt cx="1728192" cy="1728192"/>
            </a:xfrm>
          </p:grpSpPr>
          <p:grpSp>
            <p:nvGrpSpPr>
              <p:cNvPr id="7" name="Group 6"/>
              <p:cNvGrpSpPr/>
              <p:nvPr/>
            </p:nvGrpSpPr>
            <p:grpSpPr>
              <a:xfrm>
                <a:off x="899592" y="915566"/>
                <a:ext cx="1728192" cy="1728192"/>
                <a:chOff x="4480778" y="1222811"/>
                <a:chExt cx="3129925" cy="3129925"/>
              </a:xfrm>
            </p:grpSpPr>
            <p:sp>
              <p:nvSpPr>
                <p:cNvPr id="25" name="Oval 24"/>
                <p:cNvSpPr/>
                <p:nvPr/>
              </p:nvSpPr>
              <p:spPr>
                <a:xfrm>
                  <a:off x="4480778" y="1222811"/>
                  <a:ext cx="3129925" cy="3129925"/>
                </a:xfrm>
                <a:prstGeom prst="ellipse">
                  <a:avLst/>
                </a:prstGeom>
                <a:solidFill>
                  <a:schemeClr val="bg1"/>
                </a:solidFill>
                <a:ln>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6" name="Group 25"/>
                <p:cNvGrpSpPr/>
                <p:nvPr/>
              </p:nvGrpSpPr>
              <p:grpSpPr>
                <a:xfrm>
                  <a:off x="4741117" y="1779662"/>
                  <a:ext cx="2527550" cy="2304256"/>
                  <a:chOff x="4706324" y="1923678"/>
                  <a:chExt cx="2527550" cy="2304256"/>
                </a:xfrm>
              </p:grpSpPr>
              <p:sp>
                <p:nvSpPr>
                  <p:cNvPr id="27" name="Oval 26"/>
                  <p:cNvSpPr/>
                  <p:nvPr/>
                </p:nvSpPr>
                <p:spPr>
                  <a:xfrm>
                    <a:off x="5508104" y="2427734"/>
                    <a:ext cx="1008112" cy="1008112"/>
                  </a:xfrm>
                  <a:prstGeom prst="ellipse">
                    <a:avLst/>
                  </a:prstGeom>
                  <a:noFill/>
                  <a:ln>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tx1"/>
                      </a:solidFill>
                    </a:endParaRPr>
                  </a:p>
                </p:txBody>
              </p:sp>
              <p:sp>
                <p:nvSpPr>
                  <p:cNvPr id="28" name="Oval 27"/>
                  <p:cNvSpPr/>
                  <p:nvPr/>
                </p:nvSpPr>
                <p:spPr>
                  <a:xfrm>
                    <a:off x="5518844" y="3219823"/>
                    <a:ext cx="1008111" cy="1008111"/>
                  </a:xfrm>
                  <a:prstGeom prst="ellipse">
                    <a:avLst/>
                  </a:prstGeom>
                  <a:solidFill>
                    <a:schemeClr val="bg1"/>
                  </a:solidFill>
                  <a:ln>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Cambria" panose="02040503050406030204" pitchFamily="18" charset="0"/>
                      <a:ea typeface="Cambria" panose="02040503050406030204" pitchFamily="18" charset="0"/>
                    </a:endParaRPr>
                  </a:p>
                </p:txBody>
              </p:sp>
              <p:sp>
                <p:nvSpPr>
                  <p:cNvPr id="29" name="Oval 28"/>
                  <p:cNvSpPr/>
                  <p:nvPr/>
                </p:nvSpPr>
                <p:spPr>
                  <a:xfrm>
                    <a:off x="6156176" y="1954154"/>
                    <a:ext cx="1008112" cy="1008112"/>
                  </a:xfrm>
                  <a:prstGeom prst="ellipse">
                    <a:avLst/>
                  </a:prstGeom>
                  <a:solidFill>
                    <a:schemeClr val="bg1"/>
                  </a:solidFill>
                  <a:ln>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Cambria" panose="02040503050406030204" pitchFamily="18" charset="0"/>
                      <a:ea typeface="Cambria" panose="02040503050406030204" pitchFamily="18" charset="0"/>
                    </a:endParaRPr>
                  </a:p>
                </p:txBody>
              </p:sp>
              <p:sp>
                <p:nvSpPr>
                  <p:cNvPr id="30" name="Oval 29"/>
                  <p:cNvSpPr/>
                  <p:nvPr/>
                </p:nvSpPr>
                <p:spPr>
                  <a:xfrm>
                    <a:off x="4860032" y="1923678"/>
                    <a:ext cx="1008112" cy="1008112"/>
                  </a:xfrm>
                  <a:prstGeom prst="ellipse">
                    <a:avLst/>
                  </a:prstGeom>
                  <a:solidFill>
                    <a:schemeClr val="bg1"/>
                  </a:solidFill>
                  <a:ln>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Cambria" panose="02040503050406030204" pitchFamily="18" charset="0"/>
                      <a:ea typeface="Cambria" panose="02040503050406030204" pitchFamily="18" charset="0"/>
                    </a:endParaRPr>
                  </a:p>
                </p:txBody>
              </p:sp>
              <p:sp>
                <p:nvSpPr>
                  <p:cNvPr id="31" name="Rectangle 30"/>
                  <p:cNvSpPr/>
                  <p:nvPr/>
                </p:nvSpPr>
                <p:spPr>
                  <a:xfrm>
                    <a:off x="5361664" y="2635202"/>
                    <a:ext cx="1298566" cy="557414"/>
                  </a:xfrm>
                  <a:prstGeom prst="rect">
                    <a:avLst/>
                  </a:prstGeom>
                  <a:ln>
                    <a:noFill/>
                  </a:ln>
                </p:spPr>
                <p:txBody>
                  <a:bodyPr wrap="square">
                    <a:spAutoFit/>
                  </a:bodyPr>
                  <a:lstStyle/>
                  <a:p>
                    <a:pPr algn="ctr"/>
                    <a:r>
                      <a:rPr lang="en-US" sz="800" i="1" dirty="0" smtClean="0">
                        <a:latin typeface="Cambria" panose="02040503050406030204" pitchFamily="18" charset="0"/>
                        <a:ea typeface="Cambria" panose="02040503050406030204" pitchFamily="18" charset="0"/>
                      </a:rPr>
                      <a:t>CPU </a:t>
                    </a:r>
                    <a:r>
                      <a:rPr lang="en-US" sz="600" i="1" dirty="0" smtClean="0">
                        <a:latin typeface="Cambria" panose="02040503050406030204" pitchFamily="18" charset="0"/>
                        <a:ea typeface="Cambria" panose="02040503050406030204" pitchFamily="18" charset="0"/>
                      </a:rPr>
                      <a:t>Interconnection</a:t>
                    </a:r>
                    <a:endParaRPr lang="en-US" sz="600" i="1" dirty="0">
                      <a:latin typeface="Cambria" panose="02040503050406030204" pitchFamily="18" charset="0"/>
                      <a:ea typeface="Cambria" panose="02040503050406030204" pitchFamily="18" charset="0"/>
                    </a:endParaRPr>
                  </a:p>
                </p:txBody>
              </p:sp>
              <p:sp>
                <p:nvSpPr>
                  <p:cNvPr id="32" name="Rectangle 31"/>
                  <p:cNvSpPr/>
                  <p:nvPr/>
                </p:nvSpPr>
                <p:spPr>
                  <a:xfrm>
                    <a:off x="4706324" y="2246206"/>
                    <a:ext cx="1298568" cy="390190"/>
                  </a:xfrm>
                  <a:prstGeom prst="rect">
                    <a:avLst/>
                  </a:prstGeom>
                  <a:ln>
                    <a:noFill/>
                  </a:ln>
                </p:spPr>
                <p:txBody>
                  <a:bodyPr wrap="square">
                    <a:spAutoFit/>
                  </a:bodyPr>
                  <a:lstStyle/>
                  <a:p>
                    <a:pPr algn="ctr"/>
                    <a:r>
                      <a:rPr lang="en-US" sz="800" dirty="0" smtClean="0">
                        <a:latin typeface="Cambria" panose="02040503050406030204" pitchFamily="18" charset="0"/>
                        <a:ea typeface="Cambria" panose="02040503050406030204" pitchFamily="18" charset="0"/>
                      </a:rPr>
                      <a:t>Register</a:t>
                    </a:r>
                    <a:endParaRPr lang="en-US" sz="800" dirty="0">
                      <a:latin typeface="Cambria" panose="02040503050406030204" pitchFamily="18" charset="0"/>
                      <a:ea typeface="Cambria" panose="02040503050406030204" pitchFamily="18" charset="0"/>
                    </a:endParaRPr>
                  </a:p>
                </p:txBody>
              </p:sp>
              <p:sp>
                <p:nvSpPr>
                  <p:cNvPr id="33" name="Rectangle 32"/>
                  <p:cNvSpPr/>
                  <p:nvPr/>
                </p:nvSpPr>
                <p:spPr>
                  <a:xfrm>
                    <a:off x="6072055" y="2060050"/>
                    <a:ext cx="1161819" cy="836120"/>
                  </a:xfrm>
                  <a:prstGeom prst="rect">
                    <a:avLst/>
                  </a:prstGeom>
                  <a:ln>
                    <a:noFill/>
                  </a:ln>
                </p:spPr>
                <p:txBody>
                  <a:bodyPr wrap="square">
                    <a:spAutoFit/>
                  </a:bodyPr>
                  <a:lstStyle/>
                  <a:p>
                    <a:pPr algn="ctr"/>
                    <a:r>
                      <a:rPr lang="en-US" sz="800" i="1" dirty="0" smtClean="0">
                        <a:latin typeface="Cambria" panose="02040503050406030204" pitchFamily="18" charset="0"/>
                        <a:ea typeface="Cambria" panose="02040503050406030204" pitchFamily="18" charset="0"/>
                      </a:rPr>
                      <a:t>Arithmetic and Logic Unit</a:t>
                    </a:r>
                    <a:endParaRPr lang="en-US" sz="800" i="1" dirty="0">
                      <a:latin typeface="Cambria" panose="02040503050406030204" pitchFamily="18" charset="0"/>
                      <a:ea typeface="Cambria" panose="02040503050406030204" pitchFamily="18" charset="0"/>
                    </a:endParaRPr>
                  </a:p>
                </p:txBody>
              </p:sp>
              <p:sp>
                <p:nvSpPr>
                  <p:cNvPr id="34" name="Rectangle 33"/>
                  <p:cNvSpPr/>
                  <p:nvPr/>
                </p:nvSpPr>
                <p:spPr>
                  <a:xfrm>
                    <a:off x="5539112" y="3361943"/>
                    <a:ext cx="998583" cy="613154"/>
                  </a:xfrm>
                  <a:prstGeom prst="rect">
                    <a:avLst/>
                  </a:prstGeom>
                  <a:ln>
                    <a:noFill/>
                  </a:ln>
                </p:spPr>
                <p:txBody>
                  <a:bodyPr wrap="square">
                    <a:spAutoFit/>
                  </a:bodyPr>
                  <a:lstStyle/>
                  <a:p>
                    <a:pPr algn="ctr"/>
                    <a:r>
                      <a:rPr lang="en-US" sz="800" i="1" dirty="0" smtClean="0">
                        <a:latin typeface="Cambria" panose="02040503050406030204" pitchFamily="18" charset="0"/>
                        <a:ea typeface="Cambria" panose="02040503050406030204" pitchFamily="18" charset="0"/>
                      </a:rPr>
                      <a:t>Control Unit</a:t>
                    </a:r>
                    <a:endParaRPr lang="en-US" sz="800" i="1" dirty="0">
                      <a:latin typeface="Cambria" panose="02040503050406030204" pitchFamily="18" charset="0"/>
                      <a:ea typeface="Cambria" panose="02040503050406030204" pitchFamily="18" charset="0"/>
                    </a:endParaRPr>
                  </a:p>
                </p:txBody>
              </p:sp>
            </p:grpSp>
          </p:grpSp>
          <p:sp>
            <p:nvSpPr>
              <p:cNvPr id="37" name="Rectangle 36"/>
              <p:cNvSpPr/>
              <p:nvPr/>
            </p:nvSpPr>
            <p:spPr>
              <a:xfrm>
                <a:off x="1411785" y="991212"/>
                <a:ext cx="717006" cy="246221"/>
              </a:xfrm>
              <a:prstGeom prst="rect">
                <a:avLst/>
              </a:prstGeom>
              <a:ln>
                <a:noFill/>
              </a:ln>
            </p:spPr>
            <p:txBody>
              <a:bodyPr wrap="square">
                <a:spAutoFit/>
              </a:bodyPr>
              <a:lstStyle/>
              <a:p>
                <a:pPr algn="ctr"/>
                <a:r>
                  <a:rPr lang="en-US" sz="1000" b="1" dirty="0" smtClean="0">
                    <a:latin typeface="Cambria" panose="02040503050406030204" pitchFamily="18" charset="0"/>
                    <a:ea typeface="Cambria" panose="02040503050406030204" pitchFamily="18" charset="0"/>
                  </a:rPr>
                  <a:t>CPU</a:t>
                </a:r>
                <a:endParaRPr lang="en-US" sz="800" b="1" dirty="0">
                  <a:latin typeface="Cambria" panose="02040503050406030204" pitchFamily="18" charset="0"/>
                  <a:ea typeface="Cambria" panose="02040503050406030204" pitchFamily="18" charset="0"/>
                </a:endParaRPr>
              </a:p>
            </p:txBody>
          </p:sp>
        </p:grpSp>
        <p:grpSp>
          <p:nvGrpSpPr>
            <p:cNvPr id="2" name="Group 1"/>
            <p:cNvGrpSpPr/>
            <p:nvPr/>
          </p:nvGrpSpPr>
          <p:grpSpPr>
            <a:xfrm>
              <a:off x="2278027" y="2955698"/>
              <a:ext cx="1728192" cy="1728810"/>
              <a:chOff x="3995936" y="1513116"/>
              <a:chExt cx="1728192" cy="1728810"/>
            </a:xfrm>
          </p:grpSpPr>
          <p:grpSp>
            <p:nvGrpSpPr>
              <p:cNvPr id="38" name="Group 37"/>
              <p:cNvGrpSpPr/>
              <p:nvPr/>
            </p:nvGrpSpPr>
            <p:grpSpPr>
              <a:xfrm>
                <a:off x="3995936" y="1513734"/>
                <a:ext cx="1728192" cy="1728192"/>
                <a:chOff x="4480778" y="1222811"/>
                <a:chExt cx="3129925" cy="3129925"/>
              </a:xfrm>
            </p:grpSpPr>
            <p:sp>
              <p:nvSpPr>
                <p:cNvPr id="39" name="Oval 38"/>
                <p:cNvSpPr/>
                <p:nvPr/>
              </p:nvSpPr>
              <p:spPr>
                <a:xfrm>
                  <a:off x="4480778" y="1222811"/>
                  <a:ext cx="3129925" cy="3129925"/>
                </a:xfrm>
                <a:prstGeom prst="ellipse">
                  <a:avLst/>
                </a:prstGeom>
                <a:solidFill>
                  <a:schemeClr val="bg1"/>
                </a:solidFill>
                <a:ln>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0" name="Group 39"/>
                <p:cNvGrpSpPr/>
                <p:nvPr/>
              </p:nvGrpSpPr>
              <p:grpSpPr>
                <a:xfrm>
                  <a:off x="4759125" y="1779662"/>
                  <a:ext cx="2270019" cy="2304256"/>
                  <a:chOff x="4724332" y="1923678"/>
                  <a:chExt cx="2270019" cy="2304256"/>
                </a:xfrm>
              </p:grpSpPr>
              <p:sp>
                <p:nvSpPr>
                  <p:cNvPr id="41" name="Oval 40"/>
                  <p:cNvSpPr/>
                  <p:nvPr/>
                </p:nvSpPr>
                <p:spPr>
                  <a:xfrm>
                    <a:off x="5508104" y="2020110"/>
                    <a:ext cx="1415736" cy="1415735"/>
                  </a:xfrm>
                  <a:prstGeom prst="ellipse">
                    <a:avLst/>
                  </a:prstGeom>
                  <a:noFill/>
                  <a:ln>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tx1"/>
                      </a:solidFill>
                    </a:endParaRPr>
                  </a:p>
                </p:txBody>
              </p:sp>
              <p:sp>
                <p:nvSpPr>
                  <p:cNvPr id="42" name="Oval 41"/>
                  <p:cNvSpPr/>
                  <p:nvPr/>
                </p:nvSpPr>
                <p:spPr>
                  <a:xfrm>
                    <a:off x="5518844" y="3219823"/>
                    <a:ext cx="1008111" cy="1008111"/>
                  </a:xfrm>
                  <a:prstGeom prst="ellipse">
                    <a:avLst/>
                  </a:prstGeom>
                  <a:solidFill>
                    <a:schemeClr val="bg1"/>
                  </a:solidFill>
                  <a:ln>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Cambria" panose="02040503050406030204" pitchFamily="18" charset="0"/>
                      <a:ea typeface="Cambria" panose="02040503050406030204" pitchFamily="18" charset="0"/>
                    </a:endParaRPr>
                  </a:p>
                </p:txBody>
              </p:sp>
              <p:sp>
                <p:nvSpPr>
                  <p:cNvPr id="44" name="Oval 43"/>
                  <p:cNvSpPr/>
                  <p:nvPr/>
                </p:nvSpPr>
                <p:spPr>
                  <a:xfrm>
                    <a:off x="4860032" y="1923678"/>
                    <a:ext cx="1008111" cy="1008111"/>
                  </a:xfrm>
                  <a:prstGeom prst="ellipse">
                    <a:avLst/>
                  </a:prstGeom>
                  <a:solidFill>
                    <a:schemeClr val="bg1"/>
                  </a:solidFill>
                  <a:ln>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Cambria" panose="02040503050406030204" pitchFamily="18" charset="0"/>
                      <a:ea typeface="Cambria" panose="02040503050406030204" pitchFamily="18" charset="0"/>
                    </a:endParaRPr>
                  </a:p>
                </p:txBody>
              </p:sp>
              <p:sp>
                <p:nvSpPr>
                  <p:cNvPr id="45" name="Rectangle 44"/>
                  <p:cNvSpPr/>
                  <p:nvPr/>
                </p:nvSpPr>
                <p:spPr>
                  <a:xfrm>
                    <a:off x="5695785" y="2316463"/>
                    <a:ext cx="1298566" cy="836120"/>
                  </a:xfrm>
                  <a:prstGeom prst="rect">
                    <a:avLst/>
                  </a:prstGeom>
                  <a:ln>
                    <a:noFill/>
                  </a:ln>
                </p:spPr>
                <p:txBody>
                  <a:bodyPr wrap="square">
                    <a:spAutoFit/>
                  </a:bodyPr>
                  <a:lstStyle/>
                  <a:p>
                    <a:pPr algn="ctr"/>
                    <a:r>
                      <a:rPr lang="en-US" sz="800" i="1" dirty="0" smtClean="0">
                        <a:latin typeface="Cambria" panose="02040503050406030204" pitchFamily="18" charset="0"/>
                        <a:ea typeface="Cambria" panose="02040503050406030204" pitchFamily="18" charset="0"/>
                      </a:rPr>
                      <a:t>Control Unit and Register Decoder</a:t>
                    </a:r>
                    <a:endParaRPr lang="en-US" sz="600" i="1" dirty="0">
                      <a:latin typeface="Cambria" panose="02040503050406030204" pitchFamily="18" charset="0"/>
                      <a:ea typeface="Cambria" panose="02040503050406030204" pitchFamily="18" charset="0"/>
                    </a:endParaRPr>
                  </a:p>
                </p:txBody>
              </p:sp>
              <p:sp>
                <p:nvSpPr>
                  <p:cNvPr id="46" name="Rectangle 45"/>
                  <p:cNvSpPr/>
                  <p:nvPr/>
                </p:nvSpPr>
                <p:spPr>
                  <a:xfrm>
                    <a:off x="4724332" y="2171829"/>
                    <a:ext cx="1298568" cy="613154"/>
                  </a:xfrm>
                  <a:prstGeom prst="rect">
                    <a:avLst/>
                  </a:prstGeom>
                  <a:ln>
                    <a:noFill/>
                  </a:ln>
                </p:spPr>
                <p:txBody>
                  <a:bodyPr wrap="square">
                    <a:spAutoFit/>
                  </a:bodyPr>
                  <a:lstStyle/>
                  <a:p>
                    <a:pPr algn="ctr"/>
                    <a:r>
                      <a:rPr lang="en-US" sz="800" dirty="0" smtClean="0">
                        <a:latin typeface="Cambria" panose="02040503050406030204" pitchFamily="18" charset="0"/>
                        <a:ea typeface="Cambria" panose="02040503050406030204" pitchFamily="18" charset="0"/>
                      </a:rPr>
                      <a:t>Sequencing Login</a:t>
                    </a:r>
                    <a:endParaRPr lang="en-US" sz="800" dirty="0">
                      <a:latin typeface="Cambria" panose="02040503050406030204" pitchFamily="18" charset="0"/>
                      <a:ea typeface="Cambria" panose="02040503050406030204" pitchFamily="18" charset="0"/>
                    </a:endParaRPr>
                  </a:p>
                </p:txBody>
              </p:sp>
              <p:sp>
                <p:nvSpPr>
                  <p:cNvPr id="48" name="Rectangle 47"/>
                  <p:cNvSpPr/>
                  <p:nvPr/>
                </p:nvSpPr>
                <p:spPr>
                  <a:xfrm>
                    <a:off x="5512721" y="3435845"/>
                    <a:ext cx="998583" cy="613154"/>
                  </a:xfrm>
                  <a:prstGeom prst="rect">
                    <a:avLst/>
                  </a:prstGeom>
                  <a:ln>
                    <a:noFill/>
                  </a:ln>
                </p:spPr>
                <p:txBody>
                  <a:bodyPr wrap="square">
                    <a:spAutoFit/>
                  </a:bodyPr>
                  <a:lstStyle/>
                  <a:p>
                    <a:pPr algn="ctr"/>
                    <a:r>
                      <a:rPr lang="en-US" sz="800" i="1" dirty="0" smtClean="0">
                        <a:latin typeface="Cambria" panose="02040503050406030204" pitchFamily="18" charset="0"/>
                        <a:ea typeface="Cambria" panose="02040503050406030204" pitchFamily="18" charset="0"/>
                      </a:rPr>
                      <a:t>Control Memory</a:t>
                    </a:r>
                    <a:endParaRPr lang="en-US" sz="800" i="1" dirty="0">
                      <a:latin typeface="Cambria" panose="02040503050406030204" pitchFamily="18" charset="0"/>
                      <a:ea typeface="Cambria" panose="02040503050406030204" pitchFamily="18" charset="0"/>
                    </a:endParaRPr>
                  </a:p>
                </p:txBody>
              </p:sp>
            </p:grpSp>
          </p:grpSp>
          <p:sp>
            <p:nvSpPr>
              <p:cNvPr id="49" name="Rectangle 48"/>
              <p:cNvSpPr/>
              <p:nvPr/>
            </p:nvSpPr>
            <p:spPr>
              <a:xfrm>
                <a:off x="4508129" y="1513116"/>
                <a:ext cx="717006" cy="369332"/>
              </a:xfrm>
              <a:prstGeom prst="rect">
                <a:avLst/>
              </a:prstGeom>
              <a:ln>
                <a:noFill/>
              </a:ln>
            </p:spPr>
            <p:txBody>
              <a:bodyPr wrap="square">
                <a:spAutoFit/>
              </a:bodyPr>
              <a:lstStyle/>
              <a:p>
                <a:pPr algn="ctr"/>
                <a:r>
                  <a:rPr lang="en-US" sz="900" b="1" dirty="0" smtClean="0">
                    <a:latin typeface="Cambria" panose="02040503050406030204" pitchFamily="18" charset="0"/>
                    <a:ea typeface="Cambria" panose="02040503050406030204" pitchFamily="18" charset="0"/>
                  </a:rPr>
                  <a:t>Control Unit</a:t>
                </a:r>
                <a:endParaRPr lang="en-US" sz="900" b="1" dirty="0">
                  <a:latin typeface="Cambria" panose="02040503050406030204" pitchFamily="18" charset="0"/>
                  <a:ea typeface="Cambria" panose="02040503050406030204" pitchFamily="18" charset="0"/>
                </a:endParaRPr>
              </a:p>
            </p:txBody>
          </p:sp>
        </p:grpSp>
        <p:grpSp>
          <p:nvGrpSpPr>
            <p:cNvPr id="110" name="Group 109"/>
            <p:cNvGrpSpPr/>
            <p:nvPr/>
          </p:nvGrpSpPr>
          <p:grpSpPr>
            <a:xfrm>
              <a:off x="4945290" y="843558"/>
              <a:ext cx="1499990" cy="1499990"/>
              <a:chOff x="6595760" y="2656144"/>
              <a:chExt cx="1705449" cy="1705449"/>
            </a:xfrm>
          </p:grpSpPr>
          <p:grpSp>
            <p:nvGrpSpPr>
              <p:cNvPr id="51" name="Group 50"/>
              <p:cNvGrpSpPr/>
              <p:nvPr/>
            </p:nvGrpSpPr>
            <p:grpSpPr>
              <a:xfrm>
                <a:off x="6595760" y="2656144"/>
                <a:ext cx="1705449" cy="1705449"/>
                <a:chOff x="4480778" y="1222811"/>
                <a:chExt cx="3129925" cy="3129925"/>
              </a:xfrm>
            </p:grpSpPr>
            <p:sp>
              <p:nvSpPr>
                <p:cNvPr id="69" name="Oval 68"/>
                <p:cNvSpPr/>
                <p:nvPr/>
              </p:nvSpPr>
              <p:spPr>
                <a:xfrm>
                  <a:off x="4480778" y="1222811"/>
                  <a:ext cx="3129925" cy="3129925"/>
                </a:xfrm>
                <a:prstGeom prst="ellipse">
                  <a:avLst/>
                </a:prstGeom>
                <a:solidFill>
                  <a:schemeClr val="bg1"/>
                </a:solidFill>
                <a:ln>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0" name="Group 69"/>
                <p:cNvGrpSpPr/>
                <p:nvPr/>
              </p:nvGrpSpPr>
              <p:grpSpPr>
                <a:xfrm>
                  <a:off x="4738694" y="1779662"/>
                  <a:ext cx="2536029" cy="2304256"/>
                  <a:chOff x="4703901" y="1923678"/>
                  <a:chExt cx="2536029" cy="2304256"/>
                </a:xfrm>
              </p:grpSpPr>
              <p:sp>
                <p:nvSpPr>
                  <p:cNvPr id="71" name="Oval 70"/>
                  <p:cNvSpPr/>
                  <p:nvPr/>
                </p:nvSpPr>
                <p:spPr>
                  <a:xfrm>
                    <a:off x="5508104" y="2427734"/>
                    <a:ext cx="1008112" cy="1008112"/>
                  </a:xfrm>
                  <a:prstGeom prst="ellipse">
                    <a:avLst/>
                  </a:prstGeom>
                  <a:noFill/>
                  <a:ln>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tx1"/>
                      </a:solidFill>
                    </a:endParaRPr>
                  </a:p>
                </p:txBody>
              </p:sp>
              <p:sp>
                <p:nvSpPr>
                  <p:cNvPr id="72" name="Oval 71"/>
                  <p:cNvSpPr/>
                  <p:nvPr/>
                </p:nvSpPr>
                <p:spPr>
                  <a:xfrm>
                    <a:off x="5518844" y="3219822"/>
                    <a:ext cx="1008112" cy="1008112"/>
                  </a:xfrm>
                  <a:prstGeom prst="ellipse">
                    <a:avLst/>
                  </a:prstGeom>
                  <a:solidFill>
                    <a:schemeClr val="bg1"/>
                  </a:solidFill>
                  <a:ln>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Cambria" panose="02040503050406030204" pitchFamily="18" charset="0"/>
                      <a:ea typeface="Cambria" panose="02040503050406030204" pitchFamily="18" charset="0"/>
                    </a:endParaRPr>
                  </a:p>
                </p:txBody>
              </p:sp>
              <p:sp>
                <p:nvSpPr>
                  <p:cNvPr id="73" name="Oval 72"/>
                  <p:cNvSpPr/>
                  <p:nvPr/>
                </p:nvSpPr>
                <p:spPr>
                  <a:xfrm>
                    <a:off x="6156176" y="1954154"/>
                    <a:ext cx="1008112" cy="1008112"/>
                  </a:xfrm>
                  <a:prstGeom prst="ellipse">
                    <a:avLst/>
                  </a:prstGeom>
                  <a:solidFill>
                    <a:schemeClr val="bg1"/>
                  </a:solidFill>
                  <a:ln>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Cambria" panose="02040503050406030204" pitchFamily="18" charset="0"/>
                      <a:ea typeface="Cambria" panose="02040503050406030204" pitchFamily="18" charset="0"/>
                    </a:endParaRPr>
                  </a:p>
                </p:txBody>
              </p:sp>
              <p:sp>
                <p:nvSpPr>
                  <p:cNvPr id="74" name="Oval 73"/>
                  <p:cNvSpPr/>
                  <p:nvPr/>
                </p:nvSpPr>
                <p:spPr>
                  <a:xfrm>
                    <a:off x="4860032" y="1923678"/>
                    <a:ext cx="1008112" cy="1008112"/>
                  </a:xfrm>
                  <a:prstGeom prst="ellipse">
                    <a:avLst/>
                  </a:prstGeom>
                  <a:solidFill>
                    <a:schemeClr val="bg1"/>
                  </a:solidFill>
                  <a:ln>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Cambria" panose="02040503050406030204" pitchFamily="18" charset="0"/>
                      <a:ea typeface="Cambria" panose="02040503050406030204" pitchFamily="18" charset="0"/>
                    </a:endParaRPr>
                  </a:p>
                </p:txBody>
              </p:sp>
              <p:sp>
                <p:nvSpPr>
                  <p:cNvPr id="75" name="Rectangle 74"/>
                  <p:cNvSpPr/>
                  <p:nvPr/>
                </p:nvSpPr>
                <p:spPr>
                  <a:xfrm>
                    <a:off x="5361664" y="2557964"/>
                    <a:ext cx="1298569" cy="564849"/>
                  </a:xfrm>
                  <a:prstGeom prst="rect">
                    <a:avLst/>
                  </a:prstGeom>
                  <a:ln>
                    <a:noFill/>
                  </a:ln>
                </p:spPr>
                <p:txBody>
                  <a:bodyPr wrap="square">
                    <a:spAutoFit/>
                  </a:bodyPr>
                  <a:lstStyle/>
                  <a:p>
                    <a:pPr algn="ctr"/>
                    <a:r>
                      <a:rPr lang="en-US" sz="700" i="1" dirty="0">
                        <a:latin typeface="Cambria" panose="02040503050406030204" pitchFamily="18" charset="0"/>
                        <a:ea typeface="Cambria" panose="02040503050406030204" pitchFamily="18" charset="0"/>
                      </a:rPr>
                      <a:t>Inter connection</a:t>
                    </a:r>
                  </a:p>
                </p:txBody>
              </p:sp>
              <p:sp>
                <p:nvSpPr>
                  <p:cNvPr id="76" name="Rectangle 75"/>
                  <p:cNvSpPr/>
                  <p:nvPr/>
                </p:nvSpPr>
                <p:spPr>
                  <a:xfrm>
                    <a:off x="4703901" y="2149168"/>
                    <a:ext cx="1298568" cy="508363"/>
                  </a:xfrm>
                  <a:prstGeom prst="rect">
                    <a:avLst/>
                  </a:prstGeom>
                  <a:ln>
                    <a:noFill/>
                  </a:ln>
                </p:spPr>
                <p:txBody>
                  <a:bodyPr wrap="square">
                    <a:spAutoFit/>
                  </a:bodyPr>
                  <a:lstStyle/>
                  <a:p>
                    <a:pPr algn="ctr"/>
                    <a:r>
                      <a:rPr lang="en-US" sz="1200" dirty="0" smtClean="0">
                        <a:latin typeface="Cambria" panose="02040503050406030204" pitchFamily="18" charset="0"/>
                        <a:ea typeface="Cambria" panose="02040503050406030204" pitchFamily="18" charset="0"/>
                      </a:rPr>
                      <a:t>CPU</a:t>
                    </a:r>
                    <a:endParaRPr lang="en-US" sz="1200" dirty="0">
                      <a:latin typeface="Cambria" panose="02040503050406030204" pitchFamily="18" charset="0"/>
                      <a:ea typeface="Cambria" panose="02040503050406030204" pitchFamily="18" charset="0"/>
                    </a:endParaRPr>
                  </a:p>
                </p:txBody>
              </p:sp>
              <p:sp>
                <p:nvSpPr>
                  <p:cNvPr id="77" name="Rectangle 76"/>
                  <p:cNvSpPr/>
                  <p:nvPr/>
                </p:nvSpPr>
                <p:spPr>
                  <a:xfrm>
                    <a:off x="6078110" y="2185700"/>
                    <a:ext cx="1161820" cy="449552"/>
                  </a:xfrm>
                  <a:prstGeom prst="rect">
                    <a:avLst/>
                  </a:prstGeom>
                  <a:ln>
                    <a:noFill/>
                  </a:ln>
                </p:spPr>
                <p:txBody>
                  <a:bodyPr wrap="square">
                    <a:spAutoFit/>
                  </a:bodyPr>
                  <a:lstStyle/>
                  <a:p>
                    <a:pPr algn="ctr"/>
                    <a:r>
                      <a:rPr lang="en-US" sz="800" i="1" dirty="0" smtClean="0">
                        <a:latin typeface="Cambria" panose="02040503050406030204" pitchFamily="18" charset="0"/>
                        <a:ea typeface="Cambria" panose="02040503050406030204" pitchFamily="18" charset="0"/>
                      </a:rPr>
                      <a:t>Memory</a:t>
                    </a:r>
                    <a:endParaRPr lang="en-US" sz="800" i="1" dirty="0">
                      <a:latin typeface="Cambria" panose="02040503050406030204" pitchFamily="18" charset="0"/>
                      <a:ea typeface="Cambria" panose="02040503050406030204" pitchFamily="18" charset="0"/>
                    </a:endParaRPr>
                  </a:p>
                </p:txBody>
              </p:sp>
              <p:sp>
                <p:nvSpPr>
                  <p:cNvPr id="78" name="Rectangle 77"/>
                  <p:cNvSpPr/>
                  <p:nvPr/>
                </p:nvSpPr>
                <p:spPr>
                  <a:xfrm>
                    <a:off x="5508320" y="3338971"/>
                    <a:ext cx="998582" cy="706437"/>
                  </a:xfrm>
                  <a:prstGeom prst="rect">
                    <a:avLst/>
                  </a:prstGeom>
                  <a:ln>
                    <a:noFill/>
                  </a:ln>
                </p:spPr>
                <p:txBody>
                  <a:bodyPr wrap="square">
                    <a:spAutoFit/>
                  </a:bodyPr>
                  <a:lstStyle/>
                  <a:p>
                    <a:pPr algn="ctr"/>
                    <a:r>
                      <a:rPr lang="en-US" sz="800" i="1" dirty="0" smtClean="0">
                        <a:latin typeface="Cambria" panose="02040503050406030204" pitchFamily="18" charset="0"/>
                        <a:ea typeface="Cambria" panose="02040503050406030204" pitchFamily="18" charset="0"/>
                      </a:rPr>
                      <a:t>1/10 Device</a:t>
                    </a:r>
                    <a:endParaRPr lang="en-US" sz="800" i="1" dirty="0">
                      <a:latin typeface="Cambria" panose="02040503050406030204" pitchFamily="18" charset="0"/>
                      <a:ea typeface="Cambria" panose="02040503050406030204" pitchFamily="18" charset="0"/>
                    </a:endParaRPr>
                  </a:p>
                </p:txBody>
              </p:sp>
            </p:grpSp>
          </p:grpSp>
          <p:sp>
            <p:nvSpPr>
              <p:cNvPr id="109" name="Rectangle 108"/>
              <p:cNvSpPr/>
              <p:nvPr/>
            </p:nvSpPr>
            <p:spPr>
              <a:xfrm>
                <a:off x="7037015" y="2719164"/>
                <a:ext cx="835961" cy="244954"/>
              </a:xfrm>
              <a:prstGeom prst="rect">
                <a:avLst/>
              </a:prstGeom>
              <a:ln>
                <a:noFill/>
              </a:ln>
            </p:spPr>
            <p:txBody>
              <a:bodyPr wrap="square">
                <a:spAutoFit/>
              </a:bodyPr>
              <a:lstStyle/>
              <a:p>
                <a:pPr algn="ctr"/>
                <a:r>
                  <a:rPr lang="en-US" sz="800" b="1" dirty="0" err="1" smtClean="0">
                    <a:latin typeface="Cambria" panose="02040503050406030204" pitchFamily="18" charset="0"/>
                    <a:ea typeface="Cambria" panose="02040503050406030204" pitchFamily="18" charset="0"/>
                  </a:rPr>
                  <a:t>Komputer</a:t>
                </a:r>
                <a:endParaRPr lang="en-US" sz="800" b="1" dirty="0">
                  <a:latin typeface="Cambria" panose="02040503050406030204" pitchFamily="18" charset="0"/>
                  <a:ea typeface="Cambria" panose="02040503050406030204" pitchFamily="18" charset="0"/>
                </a:endParaRPr>
              </a:p>
            </p:txBody>
          </p:sp>
        </p:grpSp>
        <p:cxnSp>
          <p:nvCxnSpPr>
            <p:cNvPr id="35" name="Straight Connector 34"/>
            <p:cNvCxnSpPr/>
            <p:nvPr/>
          </p:nvCxnSpPr>
          <p:spPr>
            <a:xfrm flipH="1">
              <a:off x="2797434" y="1603917"/>
              <a:ext cx="2550438" cy="622949"/>
            </a:xfrm>
            <a:prstGeom prst="line">
              <a:avLst/>
            </a:prstGeom>
            <a:ln w="28575">
              <a:solidFill>
                <a:schemeClr val="accent6">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a:stCxn id="25" idx="0"/>
            </p:cNvCxnSpPr>
            <p:nvPr/>
          </p:nvCxnSpPr>
          <p:spPr>
            <a:xfrm>
              <a:off x="2075745" y="858094"/>
              <a:ext cx="3308376" cy="261239"/>
            </a:xfrm>
            <a:prstGeom prst="line">
              <a:avLst/>
            </a:prstGeom>
            <a:ln w="28575">
              <a:solidFill>
                <a:schemeClr val="accent6">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a:stCxn id="28" idx="3"/>
              <a:endCxn id="39" idx="2"/>
            </p:cNvCxnSpPr>
            <p:nvPr/>
          </p:nvCxnSpPr>
          <p:spPr>
            <a:xfrm>
              <a:off x="1885547" y="2356341"/>
              <a:ext cx="392480" cy="1464071"/>
            </a:xfrm>
            <a:prstGeom prst="line">
              <a:avLst/>
            </a:prstGeom>
            <a:ln w="28575">
              <a:solidFill>
                <a:schemeClr val="accent6">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a:stCxn id="28" idx="7"/>
            </p:cNvCxnSpPr>
            <p:nvPr/>
          </p:nvCxnSpPr>
          <p:spPr>
            <a:xfrm>
              <a:off x="2279143" y="1962745"/>
              <a:ext cx="1334596" cy="1134460"/>
            </a:xfrm>
            <a:prstGeom prst="line">
              <a:avLst/>
            </a:prstGeom>
            <a:ln w="28575">
              <a:solidFill>
                <a:schemeClr val="accent6">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3113567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7" name="Group 6"/>
          <p:cNvGrpSpPr/>
          <p:nvPr/>
        </p:nvGrpSpPr>
        <p:grpSpPr>
          <a:xfrm>
            <a:off x="628653" y="237875"/>
            <a:ext cx="4504243" cy="946481"/>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a:ln>
                  <a:noFill/>
                </a:ln>
                <a:solidFill>
                  <a:prstClr val="black"/>
                </a:solidFill>
                <a:effectLst/>
                <a:uLnTx/>
                <a:uFillTx/>
                <a:latin typeface="Calibri"/>
                <a:ea typeface="+mn-ea"/>
                <a:cs typeface="+mn-cs"/>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2700" kern="0" dirty="0">
                  <a:solidFill>
                    <a:prstClr val="black"/>
                  </a:solidFill>
                  <a:latin typeface="Cambria" panose="02040503050406030204" pitchFamily="18" charset="0"/>
                  <a:ea typeface="Cambria" panose="02040503050406030204" pitchFamily="18" charset="0"/>
                </a:rPr>
                <a:t>3</a:t>
              </a:r>
              <a:r>
                <a:rPr kumimoji="0" lang="en-US" sz="27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27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2" name="TextBox 11"/>
          <p:cNvSpPr txBox="1"/>
          <p:nvPr/>
        </p:nvSpPr>
        <p:spPr>
          <a:xfrm>
            <a:off x="1697915" y="495784"/>
            <a:ext cx="3310549" cy="43088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Arsitektur</a:t>
            </a:r>
            <a:r>
              <a:rPr kumimoji="0" lang="en-US" sz="22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200" b="0" i="0" u="none" strike="noStrike" kern="1200" cap="none" spc="0" normalizeH="0" baseline="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Komputer</a:t>
            </a:r>
            <a:endParaRPr kumimoji="0" lang="en-US" sz="2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grpSp>
        <p:nvGrpSpPr>
          <p:cNvPr id="2" name="Group 1"/>
          <p:cNvGrpSpPr/>
          <p:nvPr/>
        </p:nvGrpSpPr>
        <p:grpSpPr>
          <a:xfrm>
            <a:off x="1465751" y="1347614"/>
            <a:ext cx="6201072" cy="3536240"/>
            <a:chOff x="1465751" y="1563638"/>
            <a:chExt cx="6201072" cy="3384509"/>
          </a:xfrm>
        </p:grpSpPr>
        <p:grpSp>
          <p:nvGrpSpPr>
            <p:cNvPr id="18" name="Group 17"/>
            <p:cNvGrpSpPr/>
            <p:nvPr/>
          </p:nvGrpSpPr>
          <p:grpSpPr>
            <a:xfrm>
              <a:off x="1465751" y="1772211"/>
              <a:ext cx="6201072" cy="3175936"/>
              <a:chOff x="1714625" y="1812342"/>
              <a:chExt cx="6201072" cy="3175936"/>
            </a:xfrm>
          </p:grpSpPr>
          <p:sp>
            <p:nvSpPr>
              <p:cNvPr id="15" name="Rounded Rectangle 14"/>
              <p:cNvSpPr/>
              <p:nvPr/>
            </p:nvSpPr>
            <p:spPr>
              <a:xfrm>
                <a:off x="1714625" y="1812342"/>
                <a:ext cx="6048672" cy="2814770"/>
              </a:xfrm>
              <a:prstGeom prst="roundRect">
                <a:avLst/>
              </a:prstGeom>
              <a:noFill/>
              <a:ln w="57150">
                <a:solidFill>
                  <a:schemeClr val="accent3">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p:cNvSpPr/>
              <p:nvPr/>
            </p:nvSpPr>
            <p:spPr>
              <a:xfrm>
                <a:off x="1867025" y="1964742"/>
                <a:ext cx="6048672" cy="2814770"/>
              </a:xfrm>
              <a:prstGeom prst="roundRect">
                <a:avLst/>
              </a:prstGeom>
              <a:solidFill>
                <a:schemeClr val="accent3">
                  <a:lumMod val="20000"/>
                  <a:lumOff val="80000"/>
                </a:schemeClr>
              </a:solidFill>
              <a:ln w="5715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084570" y="2248771"/>
                <a:ext cx="5616624" cy="2739507"/>
              </a:xfrm>
              <a:prstGeom prst="rect">
                <a:avLst/>
              </a:prstGeom>
            </p:spPr>
            <p:txBody>
              <a:bodyPr wrap="square" anchor="ctr">
                <a:spAutoFit/>
              </a:bodyPr>
              <a:lstStyle/>
              <a:p>
                <a:pPr algn="ctr"/>
                <a:r>
                  <a:rPr lang="en-US" dirty="0">
                    <a:latin typeface="Cambria" panose="02040503050406030204" pitchFamily="18" charset="0"/>
                    <a:ea typeface="Cambria" panose="02040503050406030204" pitchFamily="18" charset="0"/>
                  </a:rPr>
                  <a:t>I</a:t>
                </a:r>
                <a:r>
                  <a:rPr lang="id-ID" dirty="0">
                    <a:latin typeface="Cambria" panose="02040503050406030204" pitchFamily="18" charset="0"/>
                    <a:ea typeface="Cambria" panose="02040503050406030204" pitchFamily="18" charset="0"/>
                  </a:rPr>
                  <a:t>lmu yang membahas atribut sistem yang dirancang oleh </a:t>
                </a:r>
                <a:r>
                  <a:rPr lang="id-ID" i="1" dirty="0">
                    <a:latin typeface="Cambria" panose="02040503050406030204" pitchFamily="18" charset="0"/>
                    <a:ea typeface="Cambria" panose="02040503050406030204" pitchFamily="18" charset="0"/>
                  </a:rPr>
                  <a:t>programmer</a:t>
                </a:r>
                <a:r>
                  <a:rPr lang="id-ID" dirty="0">
                    <a:latin typeface="Cambria" panose="02040503050406030204" pitchFamily="18" charset="0"/>
                    <a:ea typeface="Cambria" panose="02040503050406030204" pitchFamily="18" charset="0"/>
                  </a:rPr>
                  <a:t> untuk mendapatkan hasil kerja yang optimal terhadap kinerja sebuah komputer. Sebagai contoh, dalam melakukan beberapa set instruksi, metode pengalamatan, teknik </a:t>
                </a:r>
                <a:r>
                  <a:rPr lang="id-ID" i="1" dirty="0">
                    <a:latin typeface="Cambria" panose="02040503050406030204" pitchFamily="18" charset="0"/>
                    <a:ea typeface="Cambria" panose="02040503050406030204" pitchFamily="18" charset="0"/>
                  </a:rPr>
                  <a:t>input-output</a:t>
                </a:r>
                <a:r>
                  <a:rPr lang="id-ID" dirty="0">
                    <a:latin typeface="Cambria" panose="02040503050406030204" pitchFamily="18" charset="0"/>
                    <a:ea typeface="Cambria" panose="02040503050406030204" pitchFamily="18" charset="0"/>
                  </a:rPr>
                  <a:t>, dan operasi matematika</a:t>
                </a:r>
                <a:r>
                  <a:rPr lang="id-ID" dirty="0" smtClean="0">
                    <a:latin typeface="Cambria" panose="02040503050406030204" pitchFamily="18" charset="0"/>
                    <a:ea typeface="Cambria" panose="02040503050406030204" pitchFamily="18" charset="0"/>
                  </a:rPr>
                  <a:t>.</a:t>
                </a:r>
                <a:r>
                  <a:rPr lang="id-ID" dirty="0">
                    <a:latin typeface="Cambria" panose="02040503050406030204" pitchFamily="18" charset="0"/>
                    <a:ea typeface="Cambria" panose="02040503050406030204" pitchFamily="18" charset="0"/>
                  </a:rPr>
                  <a:t> Sebagai sebuah mesin multilevel, arsitektur komputer dapat diartikan sebagai sebuah komunikasi antara </a:t>
                </a:r>
                <a:r>
                  <a:rPr lang="id-ID" i="1" dirty="0">
                    <a:latin typeface="Cambria" panose="02040503050406030204" pitchFamily="18" charset="0"/>
                    <a:ea typeface="Cambria" panose="02040503050406030204" pitchFamily="18" charset="0"/>
                  </a:rPr>
                  <a:t>user</a:t>
                </a:r>
                <a:r>
                  <a:rPr lang="id-ID" dirty="0">
                    <a:latin typeface="Cambria" panose="02040503050406030204" pitchFamily="18" charset="0"/>
                    <a:ea typeface="Cambria" panose="02040503050406030204" pitchFamily="18" charset="0"/>
                  </a:rPr>
                  <a:t> (</a:t>
                </a:r>
                <a:r>
                  <a:rPr lang="id-ID" i="1" dirty="0">
                    <a:latin typeface="Cambria" panose="02040503050406030204" pitchFamily="18" charset="0"/>
                    <a:ea typeface="Cambria" panose="02040503050406030204" pitchFamily="18" charset="0"/>
                  </a:rPr>
                  <a:t>programmer</a:t>
                </a:r>
                <a:r>
                  <a:rPr lang="id-ID" dirty="0">
                    <a:latin typeface="Cambria" panose="02040503050406030204" pitchFamily="18" charset="0"/>
                    <a:ea typeface="Cambria" panose="02040503050406030204" pitchFamily="18" charset="0"/>
                  </a:rPr>
                  <a:t>) dan mesin melalui bahasa pemograman dengan mesin komputer.</a:t>
                </a:r>
              </a:p>
              <a:p>
                <a:pPr algn="ctr"/>
                <a:endParaRPr lang="id-ID" dirty="0">
                  <a:latin typeface="Cambria" panose="02040503050406030204" pitchFamily="18" charset="0"/>
                  <a:ea typeface="Cambria" panose="02040503050406030204" pitchFamily="18" charset="0"/>
                </a:endParaRPr>
              </a:p>
            </p:txBody>
          </p:sp>
        </p:grpSp>
        <p:sp>
          <p:nvSpPr>
            <p:cNvPr id="20" name="Rectangle 19"/>
            <p:cNvSpPr/>
            <p:nvPr/>
          </p:nvSpPr>
          <p:spPr>
            <a:xfrm>
              <a:off x="5132896" y="1563638"/>
              <a:ext cx="2362639" cy="583594"/>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146364" y="1638419"/>
              <a:ext cx="2444259" cy="369332"/>
            </a:xfrm>
            <a:prstGeom prst="rect">
              <a:avLst/>
            </a:prstGeom>
          </p:spPr>
          <p:txBody>
            <a:bodyPr wrap="none">
              <a:spAutoFit/>
            </a:bodyPr>
            <a:lstStyle/>
            <a:p>
              <a:r>
                <a:rPr lang="id-ID" b="1" dirty="0">
                  <a:solidFill>
                    <a:schemeClr val="bg1"/>
                  </a:solidFill>
                  <a:latin typeface="Cambria" panose="02040503050406030204" pitchFamily="18" charset="0"/>
                  <a:ea typeface="Cambria" panose="02040503050406030204" pitchFamily="18" charset="0"/>
                </a:rPr>
                <a:t>Arsitektur komputer </a:t>
              </a:r>
              <a:endParaRPr lang="en-US" b="1" dirty="0">
                <a:solidFill>
                  <a:schemeClr val="bg1"/>
                </a:solidFill>
                <a:latin typeface="Cambria" panose="02040503050406030204" pitchFamily="18" charset="0"/>
                <a:ea typeface="Cambria" panose="02040503050406030204" pitchFamily="18" charset="0"/>
              </a:endParaRPr>
            </a:p>
          </p:txBody>
        </p:sp>
      </p:grpSp>
    </p:spTree>
    <p:extLst>
      <p:ext uri="{BB962C8B-B14F-4D97-AF65-F5344CB8AC3E}">
        <p14:creationId xmlns:p14="http://schemas.microsoft.com/office/powerpoint/2010/main" val="37442300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 name="Google Shape;1542;p70"/>
          <p:cNvSpPr/>
          <p:nvPr/>
        </p:nvSpPr>
        <p:spPr>
          <a:xfrm>
            <a:off x="4299361" y="89123"/>
            <a:ext cx="2264661" cy="1997587"/>
          </a:xfrm>
          <a:custGeom>
            <a:avLst/>
            <a:gdLst/>
            <a:ahLst/>
            <a:cxnLst/>
            <a:rect l="l" t="t" r="r" b="b"/>
            <a:pathLst>
              <a:path w="13679" h="12066" extrusionOk="0">
                <a:moveTo>
                  <a:pt x="7541" y="1"/>
                </a:moveTo>
                <a:cubicBezTo>
                  <a:pt x="7109" y="1"/>
                  <a:pt x="6648" y="24"/>
                  <a:pt x="6157" y="68"/>
                </a:cubicBezTo>
                <a:cubicBezTo>
                  <a:pt x="1981" y="443"/>
                  <a:pt x="28" y="3173"/>
                  <a:pt x="1" y="6385"/>
                </a:cubicBezTo>
                <a:cubicBezTo>
                  <a:pt x="598" y="10109"/>
                  <a:pt x="2003" y="12066"/>
                  <a:pt x="5300" y="12066"/>
                </a:cubicBezTo>
                <a:cubicBezTo>
                  <a:pt x="5700" y="12066"/>
                  <a:pt x="6128" y="12037"/>
                  <a:pt x="6585" y="11979"/>
                </a:cubicBezTo>
                <a:cubicBezTo>
                  <a:pt x="10680" y="11470"/>
                  <a:pt x="13678" y="9516"/>
                  <a:pt x="12822" y="4297"/>
                </a:cubicBezTo>
                <a:cubicBezTo>
                  <a:pt x="12326" y="1256"/>
                  <a:pt x="10731" y="1"/>
                  <a:pt x="7541" y="1"/>
                </a:cubicBezTo>
                <a:close/>
              </a:path>
            </a:pathLst>
          </a:custGeom>
          <a:solidFill>
            <a:schemeClr val="accent6">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616;p72"/>
          <p:cNvSpPr/>
          <p:nvPr/>
        </p:nvSpPr>
        <p:spPr>
          <a:xfrm rot="13959577">
            <a:off x="75679" y="2654563"/>
            <a:ext cx="3685154" cy="2267207"/>
          </a:xfrm>
          <a:custGeom>
            <a:avLst/>
            <a:gdLst/>
            <a:ahLst/>
            <a:cxnLst/>
            <a:rect l="l" t="t" r="r" b="b"/>
            <a:pathLst>
              <a:path w="59643" h="36694" extrusionOk="0">
                <a:moveTo>
                  <a:pt x="6271" y="15779"/>
                </a:moveTo>
                <a:cubicBezTo>
                  <a:pt x="9374" y="14178"/>
                  <a:pt x="17513" y="18347"/>
                  <a:pt x="23150" y="11676"/>
                </a:cubicBezTo>
                <a:cubicBezTo>
                  <a:pt x="28787" y="5004"/>
                  <a:pt x="30455" y="1"/>
                  <a:pt x="37327" y="2302"/>
                </a:cubicBezTo>
                <a:cubicBezTo>
                  <a:pt x="44198" y="4571"/>
                  <a:pt x="43064" y="13410"/>
                  <a:pt x="47601" y="15779"/>
                </a:cubicBezTo>
                <a:cubicBezTo>
                  <a:pt x="52104" y="18147"/>
                  <a:pt x="59643" y="31690"/>
                  <a:pt x="43364" y="34192"/>
                </a:cubicBezTo>
                <a:cubicBezTo>
                  <a:pt x="27120" y="36694"/>
                  <a:pt x="10441" y="33158"/>
                  <a:pt x="5204" y="27520"/>
                </a:cubicBezTo>
                <a:cubicBezTo>
                  <a:pt x="0" y="21883"/>
                  <a:pt x="3136" y="17380"/>
                  <a:pt x="6271" y="15779"/>
                </a:cubicBezTo>
                <a:close/>
              </a:path>
            </a:pathLst>
          </a:custGeom>
          <a:solidFill>
            <a:schemeClr val="accent4">
              <a:lumMod val="20000"/>
              <a:lumOff val="80000"/>
            </a:schemeClr>
          </a:solidFill>
          <a:ln>
            <a:noFill/>
          </a:ln>
        </p:spPr>
        <p:txBody>
          <a:bodyPr spcFirstLastPara="1" wrap="square" lIns="68569" tIns="68569" rIns="68569" bIns="68569" anchor="ctr" anchorCtr="0">
            <a:noAutofit/>
          </a:bodyPr>
          <a:lstStyle/>
          <a:p>
            <a:pPr defTabSz="685800"/>
            <a:endParaRPr sz="1350">
              <a:solidFill>
                <a:prstClr val="black"/>
              </a:solidFill>
              <a:latin typeface="Calibri" panose="020F0502020204030204"/>
            </a:endParaRPr>
          </a:p>
        </p:txBody>
      </p:sp>
      <p:sp>
        <p:nvSpPr>
          <p:cNvPr id="23" name="Google Shape;1543;p70"/>
          <p:cNvSpPr/>
          <p:nvPr/>
        </p:nvSpPr>
        <p:spPr>
          <a:xfrm rot="13587038">
            <a:off x="6247926" y="1844522"/>
            <a:ext cx="2552958" cy="2542373"/>
          </a:xfrm>
          <a:custGeom>
            <a:avLst/>
            <a:gdLst/>
            <a:ahLst/>
            <a:cxnLst/>
            <a:rect l="l" t="t" r="r" b="b"/>
            <a:pathLst>
              <a:path w="48235" h="48035" extrusionOk="0">
                <a:moveTo>
                  <a:pt x="3770" y="17379"/>
                </a:moveTo>
                <a:cubicBezTo>
                  <a:pt x="7573" y="20948"/>
                  <a:pt x="10108" y="20948"/>
                  <a:pt x="20515" y="21349"/>
                </a:cubicBezTo>
                <a:cubicBezTo>
                  <a:pt x="30956" y="21782"/>
                  <a:pt x="19314" y="35525"/>
                  <a:pt x="27520" y="41797"/>
                </a:cubicBezTo>
                <a:cubicBezTo>
                  <a:pt x="35726" y="48034"/>
                  <a:pt x="48235" y="37827"/>
                  <a:pt x="48235" y="26986"/>
                </a:cubicBezTo>
                <a:cubicBezTo>
                  <a:pt x="48235" y="16145"/>
                  <a:pt x="35026" y="0"/>
                  <a:pt x="18080" y="867"/>
                </a:cubicBezTo>
                <a:cubicBezTo>
                  <a:pt x="1135" y="1768"/>
                  <a:pt x="1" y="13843"/>
                  <a:pt x="3770" y="17379"/>
                </a:cubicBezTo>
                <a:close/>
              </a:path>
            </a:pathLst>
          </a:custGeom>
          <a:solidFill>
            <a:schemeClr val="accent1">
              <a:lumMod val="20000"/>
              <a:lumOff val="80000"/>
            </a:schemeClr>
          </a:solidFill>
          <a:ln>
            <a:noFill/>
          </a:ln>
        </p:spPr>
        <p:txBody>
          <a:bodyPr spcFirstLastPara="1" wrap="square" lIns="68569" tIns="68569" rIns="68569" bIns="68569" anchor="ctr" anchorCtr="0">
            <a:noAutofit/>
          </a:bodyPr>
          <a:lstStyle/>
          <a:p>
            <a:pPr defTabSz="685800"/>
            <a:endParaRPr sz="1350">
              <a:solidFill>
                <a:prstClr val="black"/>
              </a:solidFill>
              <a:latin typeface="Calibri" panose="020F0502020204030204"/>
            </a:endParaRPr>
          </a:p>
        </p:txBody>
      </p:sp>
      <p:grpSp>
        <p:nvGrpSpPr>
          <p:cNvPr id="24" name="Google Shape;1811;p34"/>
          <p:cNvGrpSpPr/>
          <p:nvPr/>
        </p:nvGrpSpPr>
        <p:grpSpPr>
          <a:xfrm>
            <a:off x="1583613" y="483518"/>
            <a:ext cx="5965348" cy="4308549"/>
            <a:chOff x="1551000" y="452264"/>
            <a:chExt cx="6042000" cy="4363911"/>
          </a:xfrm>
        </p:grpSpPr>
        <p:sp>
          <p:nvSpPr>
            <p:cNvPr id="25" name="Google Shape;1812;p34"/>
            <p:cNvSpPr/>
            <p:nvPr/>
          </p:nvSpPr>
          <p:spPr>
            <a:xfrm>
              <a:off x="1551000" y="4440875"/>
              <a:ext cx="6042000" cy="375300"/>
            </a:xfrm>
            <a:prstGeom prst="ellipse">
              <a:avLst/>
            </a:prstGeom>
            <a:solidFill>
              <a:srgbClr val="2C3045">
                <a:alpha val="15560"/>
              </a:srgb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nvGrpSpPr>
            <p:cNvPr id="26" name="Google Shape;1813;p34"/>
            <p:cNvGrpSpPr/>
            <p:nvPr/>
          </p:nvGrpSpPr>
          <p:grpSpPr>
            <a:xfrm>
              <a:off x="1705800" y="452264"/>
              <a:ext cx="5732400" cy="4147136"/>
              <a:chOff x="628875" y="452264"/>
              <a:chExt cx="5732400" cy="4147136"/>
            </a:xfrm>
          </p:grpSpPr>
          <p:sp>
            <p:nvSpPr>
              <p:cNvPr id="27" name="Google Shape;1814;p34"/>
              <p:cNvSpPr/>
              <p:nvPr/>
            </p:nvSpPr>
            <p:spPr>
              <a:xfrm>
                <a:off x="692753" y="617500"/>
                <a:ext cx="5598900" cy="3981900"/>
              </a:xfrm>
              <a:prstGeom prst="roundRect">
                <a:avLst>
                  <a:gd name="adj" fmla="val 5289"/>
                </a:avLst>
              </a:prstGeom>
              <a:solidFill>
                <a:schemeClr val="accent5">
                  <a:lumMod val="50000"/>
                </a:schemeClr>
              </a:solidFill>
              <a:ln w="12700">
                <a:solidFill>
                  <a:schemeClr val="tx1"/>
                </a:solid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28" name="Google Shape;1815;p34"/>
              <p:cNvSpPr/>
              <p:nvPr/>
            </p:nvSpPr>
            <p:spPr>
              <a:xfrm>
                <a:off x="628875" y="527550"/>
                <a:ext cx="5732400" cy="433500"/>
              </a:xfrm>
              <a:prstGeom prst="roundRect">
                <a:avLst>
                  <a:gd name="adj" fmla="val 13206"/>
                </a:avLst>
              </a:prstGeom>
              <a:solidFill>
                <a:schemeClr val="accent4">
                  <a:lumMod val="60000"/>
                  <a:lumOff val="4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nvGrpSpPr>
              <p:cNvPr id="29" name="Google Shape;1816;p34"/>
              <p:cNvGrpSpPr/>
              <p:nvPr/>
            </p:nvGrpSpPr>
            <p:grpSpPr>
              <a:xfrm>
                <a:off x="816950" y="452264"/>
                <a:ext cx="196200" cy="375250"/>
                <a:chOff x="816950" y="467150"/>
                <a:chExt cx="196200" cy="375250"/>
              </a:xfrm>
            </p:grpSpPr>
            <p:sp>
              <p:nvSpPr>
                <p:cNvPr id="66" name="Google Shape;1817;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67" name="Google Shape;1818;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30" name="Google Shape;1819;p34"/>
              <p:cNvGrpSpPr/>
              <p:nvPr/>
            </p:nvGrpSpPr>
            <p:grpSpPr>
              <a:xfrm>
                <a:off x="1244763" y="452264"/>
                <a:ext cx="196200" cy="375250"/>
                <a:chOff x="816950" y="467150"/>
                <a:chExt cx="196200" cy="375250"/>
              </a:xfrm>
            </p:grpSpPr>
            <p:sp>
              <p:nvSpPr>
                <p:cNvPr id="64" name="Google Shape;1820;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65" name="Google Shape;1821;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31" name="Google Shape;1822;p34"/>
              <p:cNvGrpSpPr/>
              <p:nvPr/>
            </p:nvGrpSpPr>
            <p:grpSpPr>
              <a:xfrm>
                <a:off x="1672575" y="452264"/>
                <a:ext cx="196200" cy="375250"/>
                <a:chOff x="816950" y="467150"/>
                <a:chExt cx="196200" cy="375250"/>
              </a:xfrm>
            </p:grpSpPr>
            <p:sp>
              <p:nvSpPr>
                <p:cNvPr id="62" name="Google Shape;1823;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63" name="Google Shape;1824;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32" name="Google Shape;1825;p34"/>
              <p:cNvGrpSpPr/>
              <p:nvPr/>
            </p:nvGrpSpPr>
            <p:grpSpPr>
              <a:xfrm>
                <a:off x="2100388" y="452264"/>
                <a:ext cx="196200" cy="375250"/>
                <a:chOff x="816950" y="467150"/>
                <a:chExt cx="196200" cy="375250"/>
              </a:xfrm>
            </p:grpSpPr>
            <p:sp>
              <p:nvSpPr>
                <p:cNvPr id="60" name="Google Shape;1826;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61" name="Google Shape;1827;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33" name="Google Shape;1828;p34"/>
              <p:cNvGrpSpPr/>
              <p:nvPr/>
            </p:nvGrpSpPr>
            <p:grpSpPr>
              <a:xfrm>
                <a:off x="2528200" y="452264"/>
                <a:ext cx="196200" cy="375250"/>
                <a:chOff x="816950" y="467150"/>
                <a:chExt cx="196200" cy="375250"/>
              </a:xfrm>
            </p:grpSpPr>
            <p:sp>
              <p:nvSpPr>
                <p:cNvPr id="58" name="Google Shape;1829;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59" name="Google Shape;1830;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34" name="Google Shape;1831;p34"/>
              <p:cNvGrpSpPr/>
              <p:nvPr/>
            </p:nvGrpSpPr>
            <p:grpSpPr>
              <a:xfrm>
                <a:off x="2956013" y="452264"/>
                <a:ext cx="196200" cy="375250"/>
                <a:chOff x="816950" y="467150"/>
                <a:chExt cx="196200" cy="375250"/>
              </a:xfrm>
            </p:grpSpPr>
            <p:sp>
              <p:nvSpPr>
                <p:cNvPr id="56" name="Google Shape;1832;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57" name="Google Shape;1833;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35" name="Google Shape;1834;p34"/>
              <p:cNvGrpSpPr/>
              <p:nvPr/>
            </p:nvGrpSpPr>
            <p:grpSpPr>
              <a:xfrm>
                <a:off x="3383825" y="452264"/>
                <a:ext cx="196200" cy="375250"/>
                <a:chOff x="816950" y="467150"/>
                <a:chExt cx="196200" cy="375250"/>
              </a:xfrm>
            </p:grpSpPr>
            <p:sp>
              <p:nvSpPr>
                <p:cNvPr id="54" name="Google Shape;1835;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55" name="Google Shape;1836;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36" name="Google Shape;1837;p34"/>
              <p:cNvGrpSpPr/>
              <p:nvPr/>
            </p:nvGrpSpPr>
            <p:grpSpPr>
              <a:xfrm>
                <a:off x="3811638" y="452264"/>
                <a:ext cx="196200" cy="375250"/>
                <a:chOff x="816950" y="467150"/>
                <a:chExt cx="196200" cy="375250"/>
              </a:xfrm>
            </p:grpSpPr>
            <p:sp>
              <p:nvSpPr>
                <p:cNvPr id="52" name="Google Shape;1838;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53" name="Google Shape;1839;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37" name="Google Shape;1840;p34"/>
              <p:cNvGrpSpPr/>
              <p:nvPr/>
            </p:nvGrpSpPr>
            <p:grpSpPr>
              <a:xfrm>
                <a:off x="4239450" y="452264"/>
                <a:ext cx="196200" cy="375250"/>
                <a:chOff x="816950" y="467150"/>
                <a:chExt cx="196200" cy="375250"/>
              </a:xfrm>
            </p:grpSpPr>
            <p:sp>
              <p:nvSpPr>
                <p:cNvPr id="50" name="Google Shape;1841;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51" name="Google Shape;1842;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38" name="Google Shape;1843;p34"/>
              <p:cNvGrpSpPr/>
              <p:nvPr/>
            </p:nvGrpSpPr>
            <p:grpSpPr>
              <a:xfrm>
                <a:off x="4667263" y="452264"/>
                <a:ext cx="196200" cy="375250"/>
                <a:chOff x="816950" y="467150"/>
                <a:chExt cx="196200" cy="375250"/>
              </a:xfrm>
            </p:grpSpPr>
            <p:sp>
              <p:nvSpPr>
                <p:cNvPr id="48" name="Google Shape;1844;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49" name="Google Shape;1845;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39" name="Google Shape;1846;p34"/>
              <p:cNvGrpSpPr/>
              <p:nvPr/>
            </p:nvGrpSpPr>
            <p:grpSpPr>
              <a:xfrm>
                <a:off x="5095075" y="452264"/>
                <a:ext cx="196200" cy="375250"/>
                <a:chOff x="816950" y="467150"/>
                <a:chExt cx="196200" cy="375250"/>
              </a:xfrm>
            </p:grpSpPr>
            <p:sp>
              <p:nvSpPr>
                <p:cNvPr id="46" name="Google Shape;1847;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47" name="Google Shape;1848;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40" name="Google Shape;1849;p34"/>
              <p:cNvGrpSpPr/>
              <p:nvPr/>
            </p:nvGrpSpPr>
            <p:grpSpPr>
              <a:xfrm>
                <a:off x="5522888" y="452264"/>
                <a:ext cx="196200" cy="375250"/>
                <a:chOff x="816950" y="467150"/>
                <a:chExt cx="196200" cy="375250"/>
              </a:xfrm>
            </p:grpSpPr>
            <p:sp>
              <p:nvSpPr>
                <p:cNvPr id="44" name="Google Shape;1850;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45" name="Google Shape;1851;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41" name="Google Shape;1852;p34"/>
              <p:cNvGrpSpPr/>
              <p:nvPr/>
            </p:nvGrpSpPr>
            <p:grpSpPr>
              <a:xfrm>
                <a:off x="5950700" y="452264"/>
                <a:ext cx="196200" cy="375250"/>
                <a:chOff x="816950" y="467150"/>
                <a:chExt cx="196200" cy="375250"/>
              </a:xfrm>
            </p:grpSpPr>
            <p:sp>
              <p:nvSpPr>
                <p:cNvPr id="42" name="Google Shape;1853;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43" name="Google Shape;1854;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gr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68" name="Content Placeholder 2"/>
          <p:cNvSpPr>
            <a:spLocks noGrp="1"/>
          </p:cNvSpPr>
          <p:nvPr>
            <p:ph idx="1"/>
          </p:nvPr>
        </p:nvSpPr>
        <p:spPr>
          <a:xfrm>
            <a:off x="2062386" y="1227159"/>
            <a:ext cx="5068621" cy="3106809"/>
          </a:xfrm>
        </p:spPr>
        <p:txBody>
          <a:bodyPr>
            <a:noAutofit/>
          </a:bodyPr>
          <a:lstStyle/>
          <a:p>
            <a:pPr marL="0" indent="0" algn="ctr">
              <a:buNone/>
            </a:pPr>
            <a:r>
              <a:rPr lang="id-ID" sz="1800" dirty="0" smtClean="0">
                <a:solidFill>
                  <a:schemeClr val="bg1"/>
                </a:solidFill>
                <a:latin typeface="Cambria" panose="02040503050406030204" pitchFamily="18" charset="0"/>
                <a:ea typeface="Cambria" panose="02040503050406030204" pitchFamily="18" charset="0"/>
              </a:rPr>
              <a:t>Gerbang logika adalah sebuah blok atau sirkuit (rangkaian dasar digital) yang berfungsi mengolah setiap </a:t>
            </a:r>
            <a:r>
              <a:rPr lang="id-ID" sz="1800" i="1" dirty="0" smtClean="0">
                <a:solidFill>
                  <a:schemeClr val="bg1"/>
                </a:solidFill>
                <a:latin typeface="Cambria" panose="02040503050406030204" pitchFamily="18" charset="0"/>
                <a:ea typeface="Cambria" panose="02040503050406030204" pitchFamily="18" charset="0"/>
              </a:rPr>
              <a:t>input</a:t>
            </a:r>
            <a:r>
              <a:rPr lang="id-ID" sz="1800" dirty="0" smtClean="0">
                <a:solidFill>
                  <a:schemeClr val="bg1"/>
                </a:solidFill>
                <a:latin typeface="Cambria" panose="02040503050406030204" pitchFamily="18" charset="0"/>
                <a:ea typeface="Cambria" panose="02040503050406030204" pitchFamily="18" charset="0"/>
              </a:rPr>
              <a:t> dan </a:t>
            </a:r>
            <a:r>
              <a:rPr lang="id-ID" sz="1800" i="1" dirty="0" smtClean="0">
                <a:solidFill>
                  <a:schemeClr val="bg1"/>
                </a:solidFill>
                <a:latin typeface="Cambria" panose="02040503050406030204" pitchFamily="18" charset="0"/>
                <a:ea typeface="Cambria" panose="02040503050406030204" pitchFamily="18" charset="0"/>
              </a:rPr>
              <a:t>output</a:t>
            </a:r>
            <a:r>
              <a:rPr lang="id-ID" sz="1800" dirty="0" smtClean="0">
                <a:solidFill>
                  <a:schemeClr val="bg1"/>
                </a:solidFill>
                <a:latin typeface="Cambria" panose="02040503050406030204" pitchFamily="18" charset="0"/>
                <a:ea typeface="Cambria" panose="02040503050406030204" pitchFamily="18" charset="0"/>
              </a:rPr>
              <a:t> data digital yang berupa 0 dan 1 (biner). Umumnya, gerbang logika dalam perencangan dan pembahasannya menggunakan simbol-simbol tertentu.</a:t>
            </a:r>
            <a:endParaRPr lang="en-US" sz="1800" dirty="0" smtClean="0">
              <a:solidFill>
                <a:schemeClr val="bg1"/>
              </a:solidFill>
              <a:latin typeface="Cambria" panose="02040503050406030204" pitchFamily="18" charset="0"/>
              <a:ea typeface="Cambria" panose="02040503050406030204" pitchFamily="18" charset="0"/>
            </a:endParaRPr>
          </a:p>
          <a:p>
            <a:pPr marL="0" indent="0" algn="ctr">
              <a:buNone/>
            </a:pPr>
            <a:r>
              <a:rPr lang="id-ID" sz="1800" dirty="0">
                <a:solidFill>
                  <a:schemeClr val="bg1"/>
                </a:solidFill>
                <a:latin typeface="Cambria" panose="02040503050406030204" pitchFamily="18" charset="0"/>
                <a:ea typeface="Cambria" panose="02040503050406030204" pitchFamily="18" charset="0"/>
              </a:rPr>
              <a:t>Sebuah gerbang logika dapat menerima satu atau lebih </a:t>
            </a:r>
            <a:r>
              <a:rPr lang="id-ID" sz="1800" i="1" dirty="0">
                <a:solidFill>
                  <a:schemeClr val="bg1"/>
                </a:solidFill>
                <a:latin typeface="Cambria" panose="02040503050406030204" pitchFamily="18" charset="0"/>
                <a:ea typeface="Cambria" panose="02040503050406030204" pitchFamily="18" charset="0"/>
              </a:rPr>
              <a:t>input</a:t>
            </a:r>
            <a:r>
              <a:rPr lang="id-ID" sz="1800" dirty="0">
                <a:solidFill>
                  <a:schemeClr val="bg1"/>
                </a:solidFill>
                <a:latin typeface="Cambria" panose="02040503050406030204" pitchFamily="18" charset="0"/>
                <a:ea typeface="Cambria" panose="02040503050406030204" pitchFamily="18" charset="0"/>
              </a:rPr>
              <a:t>, tetapi hanya memiliki satu </a:t>
            </a:r>
            <a:r>
              <a:rPr lang="id-ID" sz="1800" i="1" dirty="0">
                <a:solidFill>
                  <a:schemeClr val="bg1"/>
                </a:solidFill>
                <a:latin typeface="Cambria" panose="02040503050406030204" pitchFamily="18" charset="0"/>
                <a:ea typeface="Cambria" panose="02040503050406030204" pitchFamily="18" charset="0"/>
              </a:rPr>
              <a:t>output</a:t>
            </a:r>
            <a:r>
              <a:rPr lang="id-ID" sz="1800" dirty="0">
                <a:solidFill>
                  <a:schemeClr val="bg1"/>
                </a:solidFill>
                <a:latin typeface="Cambria" panose="02040503050406030204" pitchFamily="18" charset="0"/>
                <a:ea typeface="Cambria" panose="02040503050406030204" pitchFamily="18" charset="0"/>
              </a:rPr>
              <a:t>. </a:t>
            </a:r>
            <a:r>
              <a:rPr lang="id-ID" sz="1800" i="1" dirty="0">
                <a:solidFill>
                  <a:schemeClr val="bg1"/>
                </a:solidFill>
                <a:latin typeface="Cambria" panose="02040503050406030204" pitchFamily="18" charset="0"/>
                <a:ea typeface="Cambria" panose="02040503050406030204" pitchFamily="18" charset="0"/>
              </a:rPr>
              <a:t>Output</a:t>
            </a:r>
            <a:r>
              <a:rPr lang="id-ID" sz="1800" dirty="0">
                <a:solidFill>
                  <a:schemeClr val="bg1"/>
                </a:solidFill>
                <a:latin typeface="Cambria" panose="02040503050406030204" pitchFamily="18" charset="0"/>
                <a:ea typeface="Cambria" panose="02040503050406030204" pitchFamily="18" charset="0"/>
              </a:rPr>
              <a:t> data yang dihasilkan hanya memiliki dua kemungkinan, yaitu </a:t>
            </a:r>
            <a:r>
              <a:rPr lang="id-ID" sz="1800" i="1" dirty="0">
                <a:solidFill>
                  <a:schemeClr val="bg1"/>
                </a:solidFill>
                <a:latin typeface="Cambria" panose="02040503050406030204" pitchFamily="18" charset="0"/>
                <a:ea typeface="Cambria" panose="02040503050406030204" pitchFamily="18" charset="0"/>
              </a:rPr>
              <a:t>high</a:t>
            </a:r>
            <a:r>
              <a:rPr lang="id-ID" sz="1800" dirty="0">
                <a:solidFill>
                  <a:schemeClr val="bg1"/>
                </a:solidFill>
                <a:latin typeface="Cambria" panose="02040503050406030204" pitchFamily="18" charset="0"/>
                <a:ea typeface="Cambria" panose="02040503050406030204" pitchFamily="18" charset="0"/>
              </a:rPr>
              <a:t> (1) atau </a:t>
            </a:r>
            <a:r>
              <a:rPr lang="id-ID" sz="1800" i="1" dirty="0">
                <a:solidFill>
                  <a:schemeClr val="bg1"/>
                </a:solidFill>
                <a:latin typeface="Cambria" panose="02040503050406030204" pitchFamily="18" charset="0"/>
                <a:ea typeface="Cambria" panose="02040503050406030204" pitchFamily="18" charset="0"/>
              </a:rPr>
              <a:t>low</a:t>
            </a:r>
            <a:r>
              <a:rPr lang="id-ID" sz="1800" dirty="0">
                <a:solidFill>
                  <a:schemeClr val="bg1"/>
                </a:solidFill>
                <a:latin typeface="Cambria" panose="02040503050406030204" pitchFamily="18" charset="0"/>
                <a:ea typeface="Cambria" panose="02040503050406030204" pitchFamily="18" charset="0"/>
              </a:rPr>
              <a:t> (0) bergantung pada level digital di terminal masukan.</a:t>
            </a:r>
          </a:p>
          <a:p>
            <a:pPr marL="0" indent="0" algn="ctr">
              <a:buNone/>
            </a:pPr>
            <a:endParaRPr lang="id-ID" sz="1800" dirty="0">
              <a:solidFill>
                <a:schemeClr val="bg1"/>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54549718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179512" y="167860"/>
            <a:ext cx="8229600" cy="324036"/>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id-ID" sz="2000" dirty="0" smtClean="0">
                <a:latin typeface="Cambria" panose="02040503050406030204" pitchFamily="18" charset="0"/>
                <a:ea typeface="Cambria" panose="02040503050406030204" pitchFamily="18" charset="0"/>
              </a:rPr>
              <a:t>Level logika mesin komputer.</a:t>
            </a:r>
            <a:endParaRPr lang="id-ID" sz="2000" dirty="0">
              <a:latin typeface="Cambria" panose="02040503050406030204" pitchFamily="18" charset="0"/>
              <a:ea typeface="Cambria" panose="02040503050406030204" pitchFamily="18" charset="0"/>
            </a:endParaRPr>
          </a:p>
        </p:txBody>
      </p:sp>
      <p:grpSp>
        <p:nvGrpSpPr>
          <p:cNvPr id="2" name="Group 1"/>
          <p:cNvGrpSpPr/>
          <p:nvPr/>
        </p:nvGrpSpPr>
        <p:grpSpPr>
          <a:xfrm>
            <a:off x="611560" y="659900"/>
            <a:ext cx="1728192" cy="3600399"/>
            <a:chOff x="323528" y="1059582"/>
            <a:chExt cx="1985322" cy="3618402"/>
          </a:xfrm>
        </p:grpSpPr>
        <p:sp>
          <p:nvSpPr>
            <p:cNvPr id="3" name="Rectangle 2"/>
            <p:cNvSpPr/>
            <p:nvPr/>
          </p:nvSpPr>
          <p:spPr>
            <a:xfrm>
              <a:off x="323528" y="1059582"/>
              <a:ext cx="1944216" cy="54006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solidFill>
                    <a:schemeClr val="tx1"/>
                  </a:solidFill>
                  <a:latin typeface="Cambria" panose="02040503050406030204" pitchFamily="18" charset="0"/>
                  <a:ea typeface="Cambria" panose="02040503050406030204" pitchFamily="18" charset="0"/>
                </a:rPr>
                <a:t>Level ke-0</a:t>
              </a:r>
              <a:endParaRPr lang="id-ID" dirty="0">
                <a:solidFill>
                  <a:schemeClr val="tx1"/>
                </a:solidFill>
                <a:latin typeface="Cambria" panose="02040503050406030204" pitchFamily="18" charset="0"/>
                <a:ea typeface="Cambria" panose="02040503050406030204" pitchFamily="18" charset="0"/>
              </a:endParaRPr>
            </a:p>
          </p:txBody>
        </p:sp>
        <p:sp>
          <p:nvSpPr>
            <p:cNvPr id="7" name="Rectangle 6"/>
            <p:cNvSpPr/>
            <p:nvPr/>
          </p:nvSpPr>
          <p:spPr>
            <a:xfrm>
              <a:off x="351576" y="2085696"/>
              <a:ext cx="1944216" cy="54006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solidFill>
                    <a:schemeClr val="tx1"/>
                  </a:solidFill>
                  <a:latin typeface="Cambria" panose="02040503050406030204" pitchFamily="18" charset="0"/>
                  <a:ea typeface="Cambria" panose="02040503050406030204" pitchFamily="18" charset="0"/>
                </a:rPr>
                <a:t>Level ke-1</a:t>
              </a:r>
              <a:endParaRPr lang="id-ID" dirty="0">
                <a:solidFill>
                  <a:schemeClr val="tx1"/>
                </a:solidFill>
                <a:latin typeface="Cambria" panose="02040503050406030204" pitchFamily="18" charset="0"/>
                <a:ea typeface="Cambria" panose="02040503050406030204" pitchFamily="18" charset="0"/>
              </a:endParaRPr>
            </a:p>
          </p:txBody>
        </p:sp>
        <p:sp>
          <p:nvSpPr>
            <p:cNvPr id="8" name="Rectangle 7"/>
            <p:cNvSpPr/>
            <p:nvPr/>
          </p:nvSpPr>
          <p:spPr>
            <a:xfrm>
              <a:off x="364634" y="3111810"/>
              <a:ext cx="1944216" cy="54006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solidFill>
                    <a:schemeClr val="tx1"/>
                  </a:solidFill>
                  <a:latin typeface="Cambria" panose="02040503050406030204" pitchFamily="18" charset="0"/>
                  <a:ea typeface="Cambria" panose="02040503050406030204" pitchFamily="18" charset="0"/>
                </a:rPr>
                <a:t>Level ke-2</a:t>
              </a:r>
              <a:endParaRPr lang="id-ID" dirty="0">
                <a:solidFill>
                  <a:schemeClr val="tx1"/>
                </a:solidFill>
                <a:latin typeface="Cambria" panose="02040503050406030204" pitchFamily="18" charset="0"/>
                <a:ea typeface="Cambria" panose="02040503050406030204" pitchFamily="18" charset="0"/>
              </a:endParaRPr>
            </a:p>
          </p:txBody>
        </p:sp>
        <p:sp>
          <p:nvSpPr>
            <p:cNvPr id="9" name="Rectangle 8"/>
            <p:cNvSpPr/>
            <p:nvPr/>
          </p:nvSpPr>
          <p:spPr>
            <a:xfrm>
              <a:off x="364634" y="4137924"/>
              <a:ext cx="1944216" cy="54006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solidFill>
                    <a:schemeClr val="tx1"/>
                  </a:solidFill>
                  <a:latin typeface="Cambria" panose="02040503050406030204" pitchFamily="18" charset="0"/>
                  <a:ea typeface="Cambria" panose="02040503050406030204" pitchFamily="18" charset="0"/>
                </a:rPr>
                <a:t>Level ke-</a:t>
              </a:r>
              <a:r>
                <a:rPr lang="id-ID" i="1" dirty="0" smtClean="0">
                  <a:solidFill>
                    <a:schemeClr val="tx1"/>
                  </a:solidFill>
                  <a:latin typeface="Cambria" panose="02040503050406030204" pitchFamily="18" charset="0"/>
                  <a:ea typeface="Cambria" panose="02040503050406030204" pitchFamily="18" charset="0"/>
                </a:rPr>
                <a:t>n</a:t>
              </a:r>
              <a:endParaRPr lang="id-ID" i="1" dirty="0">
                <a:solidFill>
                  <a:schemeClr val="tx1"/>
                </a:solidFill>
                <a:latin typeface="Cambria" panose="02040503050406030204" pitchFamily="18" charset="0"/>
                <a:ea typeface="Cambria" panose="02040503050406030204" pitchFamily="18" charset="0"/>
              </a:endParaRPr>
            </a:p>
          </p:txBody>
        </p:sp>
        <p:cxnSp>
          <p:nvCxnSpPr>
            <p:cNvPr id="11" name="Straight Arrow Connector 10"/>
            <p:cNvCxnSpPr/>
            <p:nvPr/>
          </p:nvCxnSpPr>
          <p:spPr>
            <a:xfrm>
              <a:off x="1295636" y="1707654"/>
              <a:ext cx="0" cy="27003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1336742" y="2733768"/>
              <a:ext cx="0" cy="27003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1342578" y="3759882"/>
              <a:ext cx="0" cy="27003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
        <p:nvSpPr>
          <p:cNvPr id="14" name="Content Placeholder 2"/>
          <p:cNvSpPr txBox="1">
            <a:spLocks/>
          </p:cNvSpPr>
          <p:nvPr/>
        </p:nvSpPr>
        <p:spPr>
          <a:xfrm>
            <a:off x="2526859" y="659900"/>
            <a:ext cx="6098157" cy="1048703"/>
          </a:xfrm>
          <a:prstGeom prst="rect">
            <a:avLst/>
          </a:prstGeom>
          <a:ln w="28575">
            <a:solidFill>
              <a:schemeClr val="accent3">
                <a:lumMod val="60000"/>
                <a:lumOff val="40000"/>
              </a:schemeClr>
            </a:solidFill>
          </a:ln>
        </p:spPr>
        <p:txBody>
          <a:bodyPr vert="horz" lIns="91440" tIns="45720" rIns="91440" bIns="4572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id-ID" sz="1600" dirty="0" smtClean="0">
                <a:latin typeface="Cambria" panose="02040503050406030204" pitchFamily="18" charset="0"/>
                <a:ea typeface="Cambria" panose="02040503050406030204" pitchFamily="18" charset="0"/>
              </a:rPr>
              <a:t>Pada level </a:t>
            </a:r>
            <a:r>
              <a:rPr lang="en-US" sz="1600" dirty="0" smtClean="0">
                <a:latin typeface="Cambria" panose="02040503050406030204" pitchFamily="18" charset="0"/>
                <a:ea typeface="Cambria" panose="02040503050406030204" pitchFamily="18" charset="0"/>
              </a:rPr>
              <a:t>ke-0</a:t>
            </a:r>
            <a:r>
              <a:rPr lang="id-ID" sz="1600" dirty="0" smtClean="0">
                <a:latin typeface="Cambria" panose="02040503050406030204" pitchFamily="18" charset="0"/>
                <a:ea typeface="Cambria" panose="02040503050406030204" pitchFamily="18" charset="0"/>
              </a:rPr>
              <a:t>, </a:t>
            </a:r>
            <a:r>
              <a:rPr lang="id-ID" sz="1600" dirty="0" smtClean="0">
                <a:latin typeface="Cambria" panose="02040503050406030204" pitchFamily="18" charset="0"/>
                <a:ea typeface="Cambria" panose="02040503050406030204" pitchFamily="18" charset="0"/>
              </a:rPr>
              <a:t>struktur mesin komputer dianggap sebagai dasar yang berhubungan dengan rekayasa digital. Pada level ini digunakan bahasa tingkat mesin yang dapat dijalankan secara langsung tanpa memerlukan penerjemah.</a:t>
            </a:r>
            <a:endParaRPr lang="id-ID" sz="1600" dirty="0">
              <a:latin typeface="Cambria" panose="02040503050406030204" pitchFamily="18" charset="0"/>
              <a:ea typeface="Cambria" panose="02040503050406030204" pitchFamily="18" charset="0"/>
            </a:endParaRPr>
          </a:p>
        </p:txBody>
      </p:sp>
      <p:sp>
        <p:nvSpPr>
          <p:cNvPr id="15" name="Content Placeholder 2"/>
          <p:cNvSpPr txBox="1">
            <a:spLocks/>
          </p:cNvSpPr>
          <p:nvPr/>
        </p:nvSpPr>
        <p:spPr>
          <a:xfrm>
            <a:off x="2526859" y="1854842"/>
            <a:ext cx="6098157" cy="810090"/>
          </a:xfrm>
          <a:prstGeom prst="rect">
            <a:avLst/>
          </a:prstGeom>
          <a:ln w="28575">
            <a:solidFill>
              <a:schemeClr val="accent6">
                <a:lumMod val="60000"/>
                <a:lumOff val="40000"/>
              </a:schemeClr>
            </a:solidFill>
          </a:ln>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id-ID" sz="1600" dirty="0" smtClean="0">
                <a:latin typeface="Cambria" panose="02040503050406030204" pitchFamily="18" charset="0"/>
                <a:ea typeface="Cambria" panose="02040503050406030204" pitchFamily="18" charset="0"/>
              </a:rPr>
              <a:t>Pada level </a:t>
            </a:r>
            <a:r>
              <a:rPr lang="en-US" sz="1600" dirty="0" smtClean="0">
                <a:latin typeface="Cambria" panose="02040503050406030204" pitchFamily="18" charset="0"/>
                <a:ea typeface="Cambria" panose="02040503050406030204" pitchFamily="18" charset="0"/>
              </a:rPr>
              <a:t>ke-1</a:t>
            </a:r>
            <a:r>
              <a:rPr lang="id-ID" sz="1600" dirty="0" smtClean="0">
                <a:latin typeface="Cambria" panose="02040503050406030204" pitchFamily="18" charset="0"/>
                <a:ea typeface="Cambria" panose="02040503050406030204" pitchFamily="18" charset="0"/>
              </a:rPr>
              <a:t>, </a:t>
            </a:r>
            <a:r>
              <a:rPr lang="id-ID" sz="1600" dirty="0" smtClean="0">
                <a:latin typeface="Cambria" panose="02040503050406030204" pitchFamily="18" charset="0"/>
                <a:ea typeface="Cambria" panose="02040503050406030204" pitchFamily="18" charset="0"/>
              </a:rPr>
              <a:t>bahasa mesin yang dijalankan oleh pengguna memerlukan interpreter untuk menerjemahkannya ke dalam bahasa yang dimengerti mesin.</a:t>
            </a:r>
            <a:endParaRPr lang="id-ID" sz="1600" dirty="0">
              <a:latin typeface="Cambria" panose="02040503050406030204" pitchFamily="18" charset="0"/>
              <a:ea typeface="Cambria" panose="02040503050406030204" pitchFamily="18" charset="0"/>
            </a:endParaRPr>
          </a:p>
        </p:txBody>
      </p:sp>
      <p:sp>
        <p:nvSpPr>
          <p:cNvPr id="16" name="Content Placeholder 2"/>
          <p:cNvSpPr txBox="1">
            <a:spLocks/>
          </p:cNvSpPr>
          <p:nvPr/>
        </p:nvSpPr>
        <p:spPr>
          <a:xfrm>
            <a:off x="2526858" y="3043911"/>
            <a:ext cx="6098157" cy="945105"/>
          </a:xfrm>
          <a:prstGeom prst="rect">
            <a:avLst/>
          </a:prstGeom>
          <a:ln w="28575">
            <a:solidFill>
              <a:schemeClr val="accent2">
                <a:lumMod val="60000"/>
                <a:lumOff val="40000"/>
              </a:schemeClr>
            </a:solidFill>
          </a:ln>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id-ID" sz="1600" dirty="0" smtClean="0">
                <a:latin typeface="Cambria" panose="02040503050406030204" pitchFamily="18" charset="0"/>
                <a:ea typeface="Cambria" panose="02040503050406030204" pitchFamily="18" charset="0"/>
              </a:rPr>
              <a:t>Pada level ke-2 hingga ke-</a:t>
            </a:r>
            <a:r>
              <a:rPr lang="id-ID" sz="1600" i="1" dirty="0" smtClean="0">
                <a:latin typeface="Cambria" panose="02040503050406030204" pitchFamily="18" charset="0"/>
                <a:ea typeface="Cambria" panose="02040503050406030204" pitchFamily="18" charset="0"/>
              </a:rPr>
              <a:t>n</a:t>
            </a:r>
            <a:r>
              <a:rPr lang="id-ID" sz="1600" dirty="0" smtClean="0">
                <a:latin typeface="Cambria" panose="02040503050406030204" pitchFamily="18" charset="0"/>
                <a:ea typeface="Cambria" panose="02040503050406030204" pitchFamily="18" charset="0"/>
              </a:rPr>
              <a:t>, bahasa pemrograman yang dijalankan pada mesin memerlukan interpreter untuk mengubah perintah ke dalam bahasan mesin agar dapat dieksekusi oleh mesin komputer.</a:t>
            </a:r>
            <a:endParaRPr lang="id-ID" sz="1600" dirty="0">
              <a:latin typeface="Cambria" panose="02040503050406030204" pitchFamily="18" charset="0"/>
              <a:ea typeface="Cambria" panose="02040503050406030204" pitchFamily="18" charset="0"/>
            </a:endParaRPr>
          </a:p>
        </p:txBody>
      </p:sp>
      <p:pic>
        <p:nvPicPr>
          <p:cNvPr id="17" name="Picture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Tree>
    <p:extLst>
      <p:ext uri="{BB962C8B-B14F-4D97-AF65-F5344CB8AC3E}">
        <p14:creationId xmlns:p14="http://schemas.microsoft.com/office/powerpoint/2010/main" val="121900010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40" name="Group 39"/>
          <p:cNvGrpSpPr/>
          <p:nvPr/>
        </p:nvGrpSpPr>
        <p:grpSpPr>
          <a:xfrm>
            <a:off x="5652120" y="771550"/>
            <a:ext cx="2808312" cy="3815300"/>
            <a:chOff x="5076056" y="877244"/>
            <a:chExt cx="2808312" cy="3815300"/>
          </a:xfrm>
          <a:solidFill>
            <a:schemeClr val="accent5">
              <a:lumMod val="40000"/>
              <a:lumOff val="60000"/>
            </a:schemeClr>
          </a:solidFill>
        </p:grpSpPr>
        <p:sp>
          <p:nvSpPr>
            <p:cNvPr id="26" name="Google Shape;10712;p138"/>
            <p:cNvSpPr/>
            <p:nvPr/>
          </p:nvSpPr>
          <p:spPr>
            <a:xfrm>
              <a:off x="6084168" y="1884794"/>
              <a:ext cx="1800200" cy="1800200"/>
            </a:xfrm>
            <a:prstGeom prst="diamond">
              <a:avLst/>
            </a:prstGeom>
            <a:grpFill/>
            <a:ln>
              <a:solidFill>
                <a:schemeClr val="accent2">
                  <a:lumMod val="60000"/>
                  <a:lumOff val="40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b="1" dirty="0"/>
            </a:p>
          </p:txBody>
        </p:sp>
        <p:sp>
          <p:nvSpPr>
            <p:cNvPr id="29" name="Google Shape;10712;p138"/>
            <p:cNvSpPr/>
            <p:nvPr/>
          </p:nvSpPr>
          <p:spPr>
            <a:xfrm>
              <a:off x="5076056" y="877244"/>
              <a:ext cx="1800200" cy="1800200"/>
            </a:xfrm>
            <a:prstGeom prst="diamond">
              <a:avLst/>
            </a:prstGeom>
            <a:grpFill/>
            <a:ln>
              <a:solidFill>
                <a:schemeClr val="accent2">
                  <a:lumMod val="60000"/>
                  <a:lumOff val="40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b="1" dirty="0"/>
            </a:p>
          </p:txBody>
        </p:sp>
        <p:sp>
          <p:nvSpPr>
            <p:cNvPr id="30" name="Google Shape;10712;p138"/>
            <p:cNvSpPr/>
            <p:nvPr/>
          </p:nvSpPr>
          <p:spPr>
            <a:xfrm>
              <a:off x="5076056" y="2892344"/>
              <a:ext cx="1800200" cy="1800200"/>
            </a:xfrm>
            <a:prstGeom prst="diamond">
              <a:avLst/>
            </a:prstGeom>
            <a:grpFill/>
            <a:ln>
              <a:solidFill>
                <a:schemeClr val="accent2">
                  <a:lumMod val="60000"/>
                  <a:lumOff val="40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b="1" dirty="0"/>
            </a:p>
          </p:txBody>
        </p:sp>
      </p:grpSp>
      <p:sp>
        <p:nvSpPr>
          <p:cNvPr id="36" name="Rounded Rectangle 35"/>
          <p:cNvSpPr/>
          <p:nvPr/>
        </p:nvSpPr>
        <p:spPr>
          <a:xfrm>
            <a:off x="683568" y="693288"/>
            <a:ext cx="4392488" cy="919401"/>
          </a:xfrm>
          <a:prstGeom prst="roundRect">
            <a:avLst/>
          </a:prstGeom>
          <a:solidFill>
            <a:schemeClr val="accent6">
              <a:lumMod val="40000"/>
              <a:lumOff val="60000"/>
            </a:schemeClr>
          </a:solidFill>
          <a:ln w="38100">
            <a:noFill/>
            <a:prstDash val="sysDash"/>
          </a:ln>
        </p:spPr>
        <p:txBody>
          <a:bodyPr wrap="square" anchor="ctr">
            <a:spAutoFit/>
          </a:bodyPr>
          <a:lstStyle/>
          <a:p>
            <a:pPr algn="ctr"/>
            <a:r>
              <a:rPr lang="id-ID" sz="1600" dirty="0">
                <a:latin typeface="Cambria" panose="02040503050406030204" pitchFamily="18" charset="0"/>
                <a:ea typeface="Cambria" panose="02040503050406030204" pitchFamily="18" charset="0"/>
              </a:rPr>
              <a:t>Pembagian arsitektur komputer berdasarkan level diawali pada era tahun </a:t>
            </a:r>
            <a:r>
              <a:rPr lang="id-ID" sz="1600" dirty="0" smtClean="0">
                <a:latin typeface="Cambria" panose="02040503050406030204" pitchFamily="18" charset="0"/>
                <a:ea typeface="Cambria" panose="02040503050406030204" pitchFamily="18" charset="0"/>
              </a:rPr>
              <a:t>1940</a:t>
            </a:r>
            <a:r>
              <a:rPr lang="en-US" sz="1600" dirty="0" smtClean="0">
                <a:latin typeface="Cambria" panose="02040503050406030204" pitchFamily="18" charset="0"/>
                <a:ea typeface="Cambria" panose="02040503050406030204" pitchFamily="18" charset="0"/>
              </a:rPr>
              <a:t> yang </a:t>
            </a:r>
            <a:r>
              <a:rPr lang="en-US" sz="1600" dirty="0" err="1" smtClean="0">
                <a:latin typeface="Cambria" panose="02040503050406030204" pitchFamily="18" charset="0"/>
                <a:ea typeface="Cambria" panose="02040503050406030204" pitchFamily="18" charset="0"/>
              </a:rPr>
              <a:t>dibagi</a:t>
            </a:r>
            <a:r>
              <a:rPr lang="en-US" sz="1600" dirty="0" smtClean="0">
                <a:latin typeface="Cambria" panose="02040503050406030204" pitchFamily="18" charset="0"/>
                <a:ea typeface="Cambria" panose="02040503050406030204" pitchFamily="18" charset="0"/>
              </a:rPr>
              <a:t> </a:t>
            </a:r>
            <a:r>
              <a:rPr lang="en-US" sz="1600" dirty="0" err="1" smtClean="0">
                <a:latin typeface="Cambria" panose="02040503050406030204" pitchFamily="18" charset="0"/>
                <a:ea typeface="Cambria" panose="02040503050406030204" pitchFamily="18" charset="0"/>
              </a:rPr>
              <a:t>menjadi</a:t>
            </a:r>
            <a:r>
              <a:rPr lang="en-US" sz="1600" dirty="0" smtClean="0">
                <a:latin typeface="Cambria" panose="02040503050406030204" pitchFamily="18" charset="0"/>
                <a:ea typeface="Cambria" panose="02040503050406030204" pitchFamily="18" charset="0"/>
              </a:rPr>
              <a:t> </a:t>
            </a:r>
            <a:r>
              <a:rPr lang="en-US" sz="1600" dirty="0" err="1" smtClean="0">
                <a:latin typeface="Cambria" panose="02040503050406030204" pitchFamily="18" charset="0"/>
                <a:ea typeface="Cambria" panose="02040503050406030204" pitchFamily="18" charset="0"/>
              </a:rPr>
              <a:t>dua</a:t>
            </a:r>
            <a:r>
              <a:rPr lang="en-US" sz="1600" dirty="0">
                <a:latin typeface="Cambria" panose="02040503050406030204" pitchFamily="18" charset="0"/>
                <a:ea typeface="Cambria" panose="02040503050406030204" pitchFamily="18" charset="0"/>
              </a:rPr>
              <a:t> </a:t>
            </a:r>
            <a:r>
              <a:rPr lang="en-US" sz="1600" dirty="0" smtClean="0">
                <a:latin typeface="Cambria" panose="02040503050406030204" pitchFamily="18" charset="0"/>
                <a:ea typeface="Cambria" panose="02040503050406030204" pitchFamily="18" charset="0"/>
              </a:rPr>
              <a:t>level.</a:t>
            </a:r>
            <a:endParaRPr lang="en-US" sz="1600" dirty="0">
              <a:latin typeface="Cambria" panose="02040503050406030204" pitchFamily="18" charset="0"/>
              <a:ea typeface="Cambria" panose="02040503050406030204" pitchFamily="18" charset="0"/>
            </a:endParaRPr>
          </a:p>
        </p:txBody>
      </p:sp>
      <p:grpSp>
        <p:nvGrpSpPr>
          <p:cNvPr id="39" name="Group 38"/>
          <p:cNvGrpSpPr/>
          <p:nvPr/>
        </p:nvGrpSpPr>
        <p:grpSpPr>
          <a:xfrm>
            <a:off x="1115616" y="1779100"/>
            <a:ext cx="3672408" cy="1800200"/>
            <a:chOff x="647564" y="1902208"/>
            <a:chExt cx="3672408" cy="1800200"/>
          </a:xfrm>
        </p:grpSpPr>
        <p:sp>
          <p:nvSpPr>
            <p:cNvPr id="37" name="Google Shape;10712;p138"/>
            <p:cNvSpPr/>
            <p:nvPr/>
          </p:nvSpPr>
          <p:spPr>
            <a:xfrm>
              <a:off x="2519772" y="1902208"/>
              <a:ext cx="1800200" cy="1800200"/>
            </a:xfrm>
            <a:prstGeom prst="diamond">
              <a:avLst/>
            </a:prstGeom>
            <a:solidFill>
              <a:schemeClr val="accent5">
                <a:lumMod val="40000"/>
                <a:lumOff val="6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1" dirty="0"/>
            </a:p>
          </p:txBody>
        </p:sp>
        <p:sp>
          <p:nvSpPr>
            <p:cNvPr id="38" name="Google Shape;10712;p138"/>
            <p:cNvSpPr/>
            <p:nvPr/>
          </p:nvSpPr>
          <p:spPr>
            <a:xfrm>
              <a:off x="647564" y="1902208"/>
              <a:ext cx="1800200" cy="1800200"/>
            </a:xfrm>
            <a:prstGeom prst="diamond">
              <a:avLst/>
            </a:prstGeom>
            <a:solidFill>
              <a:schemeClr val="accent5">
                <a:lumMod val="40000"/>
                <a:lumOff val="6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1" dirty="0"/>
            </a:p>
          </p:txBody>
        </p:sp>
      </p:grpSp>
      <p:sp>
        <p:nvSpPr>
          <p:cNvPr id="44" name="Rounded Rectangle 43"/>
          <p:cNvSpPr/>
          <p:nvPr/>
        </p:nvSpPr>
        <p:spPr>
          <a:xfrm>
            <a:off x="683568" y="3797903"/>
            <a:ext cx="4392488" cy="715089"/>
          </a:xfrm>
          <a:prstGeom prst="roundRect">
            <a:avLst/>
          </a:prstGeom>
          <a:solidFill>
            <a:schemeClr val="accent6">
              <a:lumMod val="40000"/>
              <a:lumOff val="60000"/>
            </a:schemeClr>
          </a:solidFill>
          <a:ln w="38100">
            <a:noFill/>
            <a:prstDash val="sysDash"/>
          </a:ln>
        </p:spPr>
        <p:txBody>
          <a:bodyPr wrap="square">
            <a:spAutoFit/>
          </a:bodyPr>
          <a:lstStyle/>
          <a:p>
            <a:pPr algn="ctr"/>
            <a:r>
              <a:rPr lang="en-US" dirty="0" err="1" smtClean="0">
                <a:latin typeface="Cambria" panose="02040503050406030204" pitchFamily="18" charset="0"/>
                <a:ea typeface="Cambria" panose="02040503050406030204" pitchFamily="18" charset="0"/>
              </a:rPr>
              <a:t>Kemudian</a:t>
            </a:r>
            <a:r>
              <a:rPr lang="en-US" dirty="0" smtClean="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diperbaiki</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menjadi</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tiga</a:t>
            </a:r>
            <a:r>
              <a:rPr lang="en-US" dirty="0">
                <a:latin typeface="Cambria" panose="02040503050406030204" pitchFamily="18" charset="0"/>
                <a:ea typeface="Cambria" panose="02040503050406030204" pitchFamily="18" charset="0"/>
              </a:rPr>
              <a:t> level pada </a:t>
            </a:r>
            <a:r>
              <a:rPr lang="en-US" dirty="0" err="1">
                <a:latin typeface="Cambria" panose="02040503050406030204" pitchFamily="18" charset="0"/>
                <a:ea typeface="Cambria" panose="02040503050406030204" pitchFamily="18" charset="0"/>
              </a:rPr>
              <a:t>tahun</a:t>
            </a:r>
            <a:r>
              <a:rPr lang="en-US" dirty="0">
                <a:latin typeface="Cambria" panose="02040503050406030204" pitchFamily="18" charset="0"/>
                <a:ea typeface="Cambria" panose="02040503050406030204" pitchFamily="18" charset="0"/>
              </a:rPr>
              <a:t> 1951 </a:t>
            </a:r>
            <a:r>
              <a:rPr lang="en-US" dirty="0" err="1">
                <a:latin typeface="Cambria" panose="02040503050406030204" pitchFamily="18" charset="0"/>
                <a:ea typeface="Cambria" panose="02040503050406030204" pitchFamily="18" charset="0"/>
              </a:rPr>
              <a:t>oleh</a:t>
            </a:r>
            <a:r>
              <a:rPr lang="en-US" dirty="0">
                <a:latin typeface="Cambria" panose="02040503050406030204" pitchFamily="18" charset="0"/>
                <a:ea typeface="Cambria" panose="02040503050406030204" pitchFamily="18" charset="0"/>
              </a:rPr>
              <a:t> Maurice Wilkes.</a:t>
            </a:r>
          </a:p>
        </p:txBody>
      </p:sp>
      <p:sp>
        <p:nvSpPr>
          <p:cNvPr id="45" name="TextBox 44"/>
          <p:cNvSpPr txBox="1"/>
          <p:nvPr/>
        </p:nvSpPr>
        <p:spPr>
          <a:xfrm>
            <a:off x="1259632" y="2221275"/>
            <a:ext cx="1656184" cy="1015663"/>
          </a:xfrm>
          <a:prstGeom prst="rect">
            <a:avLst/>
          </a:prstGeom>
          <a:noFill/>
        </p:spPr>
        <p:txBody>
          <a:bodyPr wrap="square" rtlCol="0">
            <a:spAutoFit/>
          </a:bodyPr>
          <a:lstStyle/>
          <a:p>
            <a:pPr algn="ctr"/>
            <a:r>
              <a:rPr lang="en-US" sz="1500" b="1" dirty="0" smtClean="0">
                <a:latin typeface="Cambria" panose="02040503050406030204" pitchFamily="18" charset="0"/>
                <a:ea typeface="Cambria" panose="02040503050406030204" pitchFamily="18" charset="0"/>
              </a:rPr>
              <a:t>Level ISA </a:t>
            </a:r>
            <a:r>
              <a:rPr lang="id-ID" sz="1500" b="1" dirty="0">
                <a:latin typeface="Cambria" panose="02040503050406030204" pitchFamily="18" charset="0"/>
                <a:ea typeface="Cambria" panose="02040503050406030204" pitchFamily="18" charset="0"/>
              </a:rPr>
              <a:t>(</a:t>
            </a:r>
            <a:r>
              <a:rPr lang="id-ID" sz="1500" b="1" i="1" dirty="0">
                <a:latin typeface="Cambria" panose="02040503050406030204" pitchFamily="18" charset="0"/>
                <a:ea typeface="Cambria" panose="02040503050406030204" pitchFamily="18" charset="0"/>
              </a:rPr>
              <a:t>Instruction Set Architecture</a:t>
            </a:r>
            <a:r>
              <a:rPr lang="id-ID" sz="1500" b="1" dirty="0">
                <a:latin typeface="Cambria" panose="02040503050406030204" pitchFamily="18" charset="0"/>
                <a:ea typeface="Cambria" panose="02040503050406030204" pitchFamily="18" charset="0"/>
              </a:rPr>
              <a:t>)</a:t>
            </a:r>
          </a:p>
          <a:p>
            <a:pPr algn="ctr"/>
            <a:r>
              <a:rPr lang="en-US" sz="1500" b="1" dirty="0" smtClean="0">
                <a:latin typeface="Cambria" panose="02040503050406030204" pitchFamily="18" charset="0"/>
                <a:ea typeface="Cambria" panose="02040503050406030204" pitchFamily="18" charset="0"/>
              </a:rPr>
              <a:t> </a:t>
            </a:r>
            <a:endParaRPr lang="en-US" sz="1500" b="1" dirty="0">
              <a:latin typeface="Cambria" panose="02040503050406030204" pitchFamily="18" charset="0"/>
              <a:ea typeface="Cambria" panose="02040503050406030204" pitchFamily="18" charset="0"/>
            </a:endParaRPr>
          </a:p>
        </p:txBody>
      </p:sp>
      <p:sp>
        <p:nvSpPr>
          <p:cNvPr id="46" name="TextBox 45"/>
          <p:cNvSpPr txBox="1"/>
          <p:nvPr/>
        </p:nvSpPr>
        <p:spPr>
          <a:xfrm>
            <a:off x="3131840" y="2419023"/>
            <a:ext cx="1656184" cy="584775"/>
          </a:xfrm>
          <a:prstGeom prst="rect">
            <a:avLst/>
          </a:prstGeom>
          <a:noFill/>
        </p:spPr>
        <p:txBody>
          <a:bodyPr wrap="square" rtlCol="0" anchor="ctr">
            <a:spAutoFit/>
          </a:bodyPr>
          <a:lstStyle/>
          <a:p>
            <a:pPr algn="ctr"/>
            <a:r>
              <a:rPr lang="id-ID" sz="1600" b="1" dirty="0">
                <a:latin typeface="Cambria" panose="02040503050406030204" pitchFamily="18" charset="0"/>
                <a:ea typeface="Cambria" panose="02040503050406030204" pitchFamily="18" charset="0"/>
              </a:rPr>
              <a:t>Level </a:t>
            </a:r>
            <a:r>
              <a:rPr lang="id-ID" sz="1600" b="1" i="1" dirty="0">
                <a:latin typeface="Cambria" panose="02040503050406030204" pitchFamily="18" charset="0"/>
                <a:ea typeface="Cambria" panose="02040503050406030204" pitchFamily="18" charset="0"/>
              </a:rPr>
              <a:t>Digital Logic</a:t>
            </a:r>
          </a:p>
        </p:txBody>
      </p:sp>
      <p:sp>
        <p:nvSpPr>
          <p:cNvPr id="47" name="Right Arrow 46"/>
          <p:cNvSpPr/>
          <p:nvPr/>
        </p:nvSpPr>
        <p:spPr>
          <a:xfrm>
            <a:off x="5004048" y="2561915"/>
            <a:ext cx="648072" cy="224735"/>
          </a:xfrm>
          <a:prstGeom prst="rightArrow">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p:cNvSpPr txBox="1"/>
          <p:nvPr/>
        </p:nvSpPr>
        <p:spPr>
          <a:xfrm>
            <a:off x="5796136" y="1267212"/>
            <a:ext cx="1656184" cy="1015663"/>
          </a:xfrm>
          <a:prstGeom prst="rect">
            <a:avLst/>
          </a:prstGeom>
          <a:noFill/>
        </p:spPr>
        <p:txBody>
          <a:bodyPr wrap="square" rtlCol="0">
            <a:spAutoFit/>
          </a:bodyPr>
          <a:lstStyle/>
          <a:p>
            <a:pPr algn="ctr"/>
            <a:r>
              <a:rPr lang="en-US" sz="1500" b="1" dirty="0" smtClean="0">
                <a:latin typeface="Cambria" panose="02040503050406030204" pitchFamily="18" charset="0"/>
                <a:ea typeface="Cambria" panose="02040503050406030204" pitchFamily="18" charset="0"/>
              </a:rPr>
              <a:t>Level ISA </a:t>
            </a:r>
            <a:r>
              <a:rPr lang="id-ID" sz="1500" b="1" dirty="0">
                <a:latin typeface="Cambria" panose="02040503050406030204" pitchFamily="18" charset="0"/>
                <a:ea typeface="Cambria" panose="02040503050406030204" pitchFamily="18" charset="0"/>
              </a:rPr>
              <a:t>(</a:t>
            </a:r>
            <a:r>
              <a:rPr lang="id-ID" sz="1500" b="1" i="1" dirty="0">
                <a:latin typeface="Cambria" panose="02040503050406030204" pitchFamily="18" charset="0"/>
                <a:ea typeface="Cambria" panose="02040503050406030204" pitchFamily="18" charset="0"/>
              </a:rPr>
              <a:t>Instruction Set Architecture</a:t>
            </a:r>
            <a:r>
              <a:rPr lang="id-ID" sz="1500" b="1" dirty="0">
                <a:latin typeface="Cambria" panose="02040503050406030204" pitchFamily="18" charset="0"/>
                <a:ea typeface="Cambria" panose="02040503050406030204" pitchFamily="18" charset="0"/>
              </a:rPr>
              <a:t>)</a:t>
            </a:r>
          </a:p>
          <a:p>
            <a:pPr algn="ctr"/>
            <a:r>
              <a:rPr lang="en-US" sz="1500" b="1" dirty="0" smtClean="0">
                <a:latin typeface="Cambria" panose="02040503050406030204" pitchFamily="18" charset="0"/>
                <a:ea typeface="Cambria" panose="02040503050406030204" pitchFamily="18" charset="0"/>
              </a:rPr>
              <a:t> </a:t>
            </a:r>
            <a:endParaRPr lang="en-US" sz="1500" b="1" dirty="0">
              <a:latin typeface="Cambria" panose="02040503050406030204" pitchFamily="18" charset="0"/>
              <a:ea typeface="Cambria" panose="02040503050406030204" pitchFamily="18" charset="0"/>
            </a:endParaRPr>
          </a:p>
        </p:txBody>
      </p:sp>
      <p:sp>
        <p:nvSpPr>
          <p:cNvPr id="49" name="Rectangle 48"/>
          <p:cNvSpPr/>
          <p:nvPr/>
        </p:nvSpPr>
        <p:spPr>
          <a:xfrm>
            <a:off x="7016701" y="2355726"/>
            <a:ext cx="1299715" cy="584775"/>
          </a:xfrm>
          <a:prstGeom prst="rect">
            <a:avLst/>
          </a:prstGeom>
        </p:spPr>
        <p:txBody>
          <a:bodyPr wrap="none" anchor="ctr">
            <a:spAutoFit/>
          </a:bodyPr>
          <a:lstStyle/>
          <a:p>
            <a:pPr algn="ctr"/>
            <a:r>
              <a:rPr lang="id-ID" sz="1600" b="1" dirty="0" smtClean="0">
                <a:latin typeface="Cambria" panose="02040503050406030204" pitchFamily="18" charset="0"/>
                <a:ea typeface="Cambria" panose="02040503050406030204" pitchFamily="18" charset="0"/>
              </a:rPr>
              <a:t>Level</a:t>
            </a:r>
            <a:endParaRPr lang="en-US" sz="1600" b="1" dirty="0" smtClean="0">
              <a:latin typeface="Cambria" panose="02040503050406030204" pitchFamily="18" charset="0"/>
              <a:ea typeface="Cambria" panose="02040503050406030204" pitchFamily="18" charset="0"/>
            </a:endParaRPr>
          </a:p>
          <a:p>
            <a:pPr algn="ctr"/>
            <a:r>
              <a:rPr lang="en-US" sz="1600" b="1" dirty="0" smtClean="0">
                <a:latin typeface="Cambria" panose="02040503050406030204" pitchFamily="18" charset="0"/>
                <a:ea typeface="Cambria" panose="02040503050406030204" pitchFamily="18" charset="0"/>
              </a:rPr>
              <a:t>I</a:t>
            </a:r>
            <a:r>
              <a:rPr lang="id-ID" sz="1600" b="1" dirty="0" smtClean="0">
                <a:latin typeface="Cambria" panose="02040503050406030204" pitchFamily="18" charset="0"/>
                <a:ea typeface="Cambria" panose="02040503050406030204" pitchFamily="18" charset="0"/>
              </a:rPr>
              <a:t>nterpreter </a:t>
            </a:r>
            <a:endParaRPr lang="en-US" sz="1600" b="1" dirty="0">
              <a:latin typeface="Cambria" panose="02040503050406030204" pitchFamily="18" charset="0"/>
              <a:ea typeface="Cambria" panose="02040503050406030204" pitchFamily="18" charset="0"/>
            </a:endParaRPr>
          </a:p>
        </p:txBody>
      </p:sp>
      <p:sp>
        <p:nvSpPr>
          <p:cNvPr id="51" name="TextBox 50"/>
          <p:cNvSpPr txBox="1"/>
          <p:nvPr/>
        </p:nvSpPr>
        <p:spPr>
          <a:xfrm>
            <a:off x="5796136" y="3432357"/>
            <a:ext cx="1656184" cy="584775"/>
          </a:xfrm>
          <a:prstGeom prst="rect">
            <a:avLst/>
          </a:prstGeom>
          <a:noFill/>
        </p:spPr>
        <p:txBody>
          <a:bodyPr wrap="square" rtlCol="0" anchor="ctr">
            <a:spAutoFit/>
          </a:bodyPr>
          <a:lstStyle/>
          <a:p>
            <a:pPr algn="ctr"/>
            <a:r>
              <a:rPr lang="id-ID" sz="1600" b="1" dirty="0">
                <a:latin typeface="Cambria" panose="02040503050406030204" pitchFamily="18" charset="0"/>
                <a:ea typeface="Cambria" panose="02040503050406030204" pitchFamily="18" charset="0"/>
              </a:rPr>
              <a:t>Level </a:t>
            </a:r>
            <a:r>
              <a:rPr lang="id-ID" sz="1600" b="1" i="1" dirty="0">
                <a:latin typeface="Cambria" panose="02040503050406030204" pitchFamily="18" charset="0"/>
                <a:ea typeface="Cambria" panose="02040503050406030204" pitchFamily="18" charset="0"/>
              </a:rPr>
              <a:t>Digital Logic</a:t>
            </a:r>
          </a:p>
        </p:txBody>
      </p:sp>
      <p:sp>
        <p:nvSpPr>
          <p:cNvPr id="52" name="Google Shape;10712;p138"/>
          <p:cNvSpPr/>
          <p:nvPr/>
        </p:nvSpPr>
        <p:spPr>
          <a:xfrm>
            <a:off x="3095836" y="1783882"/>
            <a:ext cx="1800200" cy="1800200"/>
          </a:xfrm>
          <a:prstGeom prst="diamond">
            <a:avLst/>
          </a:prstGeom>
          <a:noFill/>
          <a:ln w="19050">
            <a:solidFill>
              <a:schemeClr val="accent5">
                <a:lumMod val="75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b="1" dirty="0"/>
          </a:p>
        </p:txBody>
      </p:sp>
      <p:sp>
        <p:nvSpPr>
          <p:cNvPr id="54" name="Google Shape;10712;p138"/>
          <p:cNvSpPr/>
          <p:nvPr/>
        </p:nvSpPr>
        <p:spPr>
          <a:xfrm>
            <a:off x="1241630" y="1781491"/>
            <a:ext cx="1800200" cy="1800200"/>
          </a:xfrm>
          <a:prstGeom prst="diamond">
            <a:avLst/>
          </a:prstGeom>
          <a:noFill/>
          <a:ln w="19050">
            <a:solidFill>
              <a:schemeClr val="accent5">
                <a:lumMod val="75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b="1" dirty="0"/>
          </a:p>
        </p:txBody>
      </p:sp>
      <p:sp>
        <p:nvSpPr>
          <p:cNvPr id="55" name="Google Shape;10712;p138"/>
          <p:cNvSpPr/>
          <p:nvPr/>
        </p:nvSpPr>
        <p:spPr>
          <a:xfrm>
            <a:off x="5778134" y="781970"/>
            <a:ext cx="1800200" cy="1800200"/>
          </a:xfrm>
          <a:prstGeom prst="diamond">
            <a:avLst/>
          </a:prstGeom>
          <a:noFill/>
          <a:ln w="19050">
            <a:solidFill>
              <a:schemeClr val="accent5">
                <a:lumMod val="75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b="1" dirty="0"/>
          </a:p>
        </p:txBody>
      </p:sp>
      <p:sp>
        <p:nvSpPr>
          <p:cNvPr id="56" name="Google Shape;10712;p138"/>
          <p:cNvSpPr/>
          <p:nvPr/>
        </p:nvSpPr>
        <p:spPr>
          <a:xfrm>
            <a:off x="6778392" y="1781491"/>
            <a:ext cx="1800200" cy="1800200"/>
          </a:xfrm>
          <a:prstGeom prst="diamond">
            <a:avLst/>
          </a:prstGeom>
          <a:noFill/>
          <a:ln w="19050">
            <a:solidFill>
              <a:schemeClr val="accent5">
                <a:lumMod val="75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b="1" dirty="0"/>
          </a:p>
        </p:txBody>
      </p:sp>
      <p:sp>
        <p:nvSpPr>
          <p:cNvPr id="57" name="Google Shape;10712;p138"/>
          <p:cNvSpPr/>
          <p:nvPr/>
        </p:nvSpPr>
        <p:spPr>
          <a:xfrm>
            <a:off x="5794350" y="2794763"/>
            <a:ext cx="1800200" cy="1800200"/>
          </a:xfrm>
          <a:prstGeom prst="diamond">
            <a:avLst/>
          </a:prstGeom>
          <a:noFill/>
          <a:ln w="19050">
            <a:solidFill>
              <a:schemeClr val="accent5">
                <a:lumMod val="75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b="1" dirty="0"/>
          </a:p>
        </p:txBody>
      </p:sp>
    </p:spTree>
    <p:extLst>
      <p:ext uri="{BB962C8B-B14F-4D97-AF65-F5344CB8AC3E}">
        <p14:creationId xmlns:p14="http://schemas.microsoft.com/office/powerpoint/2010/main" val="229148770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102" name="Group 101"/>
          <p:cNvGrpSpPr/>
          <p:nvPr/>
        </p:nvGrpSpPr>
        <p:grpSpPr>
          <a:xfrm>
            <a:off x="1068637" y="810306"/>
            <a:ext cx="6743723" cy="3584944"/>
            <a:chOff x="1204945" y="810306"/>
            <a:chExt cx="6743723" cy="3584944"/>
          </a:xfrm>
        </p:grpSpPr>
        <p:grpSp>
          <p:nvGrpSpPr>
            <p:cNvPr id="99" name="Group 98"/>
            <p:cNvGrpSpPr/>
            <p:nvPr/>
          </p:nvGrpSpPr>
          <p:grpSpPr>
            <a:xfrm>
              <a:off x="2871059" y="1396400"/>
              <a:ext cx="5077609" cy="2425121"/>
              <a:chOff x="2871059" y="1396400"/>
              <a:chExt cx="5077609" cy="2425121"/>
            </a:xfrm>
          </p:grpSpPr>
          <p:cxnSp>
            <p:nvCxnSpPr>
              <p:cNvPr id="14" name="Elbow Connector 13"/>
              <p:cNvCxnSpPr>
                <a:stCxn id="53" idx="3"/>
                <a:endCxn id="60" idx="3"/>
              </p:cNvCxnSpPr>
              <p:nvPr/>
            </p:nvCxnSpPr>
            <p:spPr>
              <a:xfrm>
                <a:off x="7919672" y="1402664"/>
                <a:ext cx="28996" cy="2418857"/>
              </a:xfrm>
              <a:prstGeom prst="bentConnector3">
                <a:avLst>
                  <a:gd name="adj1" fmla="val 888385"/>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a:stCxn id="39" idx="3"/>
                <a:endCxn id="82" idx="1"/>
              </p:cNvCxnSpPr>
              <p:nvPr/>
            </p:nvCxnSpPr>
            <p:spPr>
              <a:xfrm flipV="1">
                <a:off x="2873572" y="1402664"/>
                <a:ext cx="863233" cy="3050"/>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flipV="1">
                <a:off x="5396622" y="1396400"/>
                <a:ext cx="859658" cy="9314"/>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flipV="1">
                <a:off x="2871059" y="3812207"/>
                <a:ext cx="859658" cy="9314"/>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a:endCxn id="61" idx="1"/>
              </p:cNvCxnSpPr>
              <p:nvPr/>
            </p:nvCxnSpPr>
            <p:spPr>
              <a:xfrm>
                <a:off x="5402919" y="3812207"/>
                <a:ext cx="879635" cy="9314"/>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101" name="Group 100"/>
            <p:cNvGrpSpPr/>
            <p:nvPr/>
          </p:nvGrpSpPr>
          <p:grpSpPr>
            <a:xfrm>
              <a:off x="1204945" y="810306"/>
              <a:ext cx="6743723" cy="3584944"/>
              <a:chOff x="1204945" y="810306"/>
              <a:chExt cx="6743723" cy="3584944"/>
            </a:xfrm>
          </p:grpSpPr>
          <p:grpSp>
            <p:nvGrpSpPr>
              <p:cNvPr id="5" name="Group 4"/>
              <p:cNvGrpSpPr/>
              <p:nvPr/>
            </p:nvGrpSpPr>
            <p:grpSpPr>
              <a:xfrm>
                <a:off x="1207458" y="813356"/>
                <a:ext cx="1666114" cy="1166087"/>
                <a:chOff x="1547664" y="1405663"/>
                <a:chExt cx="1928905" cy="1350010"/>
              </a:xfrm>
            </p:grpSpPr>
            <p:sp>
              <p:nvSpPr>
                <p:cNvPr id="35" name="Rectangle 34"/>
                <p:cNvSpPr/>
                <p:nvPr/>
              </p:nvSpPr>
              <p:spPr>
                <a:xfrm>
                  <a:off x="1609258" y="1489483"/>
                  <a:ext cx="1810613" cy="1209040"/>
                </a:xfrm>
                <a:prstGeom prst="rect">
                  <a:avLst/>
                </a:prstGeom>
                <a:solidFill>
                  <a:schemeClr val="accent5">
                    <a:lumMod val="40000"/>
                    <a:lumOff val="60000"/>
                  </a:schemeClr>
                </a:solidFill>
                <a:ln w="38100" cap="flat" cmpd="sng" algn="ctr">
                  <a:solidFill>
                    <a:schemeClr val="accent4">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mbria" panose="02040503050406030204" pitchFamily="18" charset="0"/>
                    <a:ea typeface="Cambria" panose="02040503050406030204" pitchFamily="18" charset="0"/>
                    <a:cs typeface="+mn-cs"/>
                  </a:endParaRPr>
                </a:p>
              </p:txBody>
            </p:sp>
            <p:grpSp>
              <p:nvGrpSpPr>
                <p:cNvPr id="36" name="Group 35"/>
                <p:cNvGrpSpPr/>
                <p:nvPr/>
              </p:nvGrpSpPr>
              <p:grpSpPr>
                <a:xfrm>
                  <a:off x="1547664" y="1405663"/>
                  <a:ext cx="1928905" cy="1350010"/>
                  <a:chOff x="3108325" y="2153931"/>
                  <a:chExt cx="1928905" cy="1350010"/>
                </a:xfrm>
              </p:grpSpPr>
              <p:sp>
                <p:nvSpPr>
                  <p:cNvPr id="37" name="Rectangle 36"/>
                  <p:cNvSpPr/>
                  <p:nvPr/>
                </p:nvSpPr>
                <p:spPr>
                  <a:xfrm>
                    <a:off x="4044429" y="2153931"/>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38" name="Rectangle 37"/>
                  <p:cNvSpPr/>
                  <p:nvPr/>
                </p:nvSpPr>
                <p:spPr>
                  <a:xfrm>
                    <a:off x="4044429" y="3389641"/>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39" name="Rectangle 38"/>
                  <p:cNvSpPr/>
                  <p:nvPr/>
                </p:nvSpPr>
                <p:spPr>
                  <a:xfrm>
                    <a:off x="4922930" y="2782570"/>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40" name="Rectangle 39"/>
                  <p:cNvSpPr/>
                  <p:nvPr/>
                </p:nvSpPr>
                <p:spPr>
                  <a:xfrm>
                    <a:off x="3108325" y="2782570"/>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grpSp>
          </p:grpSp>
          <p:grpSp>
            <p:nvGrpSpPr>
              <p:cNvPr id="48" name="Group 47"/>
              <p:cNvGrpSpPr/>
              <p:nvPr/>
            </p:nvGrpSpPr>
            <p:grpSpPr>
              <a:xfrm>
                <a:off x="6253558" y="810306"/>
                <a:ext cx="1666114" cy="1166087"/>
                <a:chOff x="1547664" y="1405663"/>
                <a:chExt cx="1928905" cy="1350010"/>
              </a:xfrm>
            </p:grpSpPr>
            <p:sp>
              <p:nvSpPr>
                <p:cNvPr id="49" name="Rectangle 48"/>
                <p:cNvSpPr/>
                <p:nvPr/>
              </p:nvSpPr>
              <p:spPr>
                <a:xfrm>
                  <a:off x="1609258" y="1489483"/>
                  <a:ext cx="1810613" cy="1209040"/>
                </a:xfrm>
                <a:prstGeom prst="rect">
                  <a:avLst/>
                </a:prstGeom>
                <a:solidFill>
                  <a:schemeClr val="accent5">
                    <a:lumMod val="40000"/>
                    <a:lumOff val="60000"/>
                  </a:schemeClr>
                </a:solidFill>
                <a:ln w="38100" cap="flat" cmpd="sng" algn="ctr">
                  <a:solidFill>
                    <a:schemeClr val="accent4">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mbria" panose="02040503050406030204" pitchFamily="18" charset="0"/>
                    <a:ea typeface="Cambria" panose="02040503050406030204" pitchFamily="18" charset="0"/>
                    <a:cs typeface="+mn-cs"/>
                  </a:endParaRPr>
                </a:p>
              </p:txBody>
            </p:sp>
            <p:grpSp>
              <p:nvGrpSpPr>
                <p:cNvPr id="50" name="Group 49"/>
                <p:cNvGrpSpPr/>
                <p:nvPr/>
              </p:nvGrpSpPr>
              <p:grpSpPr>
                <a:xfrm>
                  <a:off x="1547664" y="1405663"/>
                  <a:ext cx="1928905" cy="1350010"/>
                  <a:chOff x="3108325" y="2153931"/>
                  <a:chExt cx="1928905" cy="1350010"/>
                </a:xfrm>
              </p:grpSpPr>
              <p:sp>
                <p:nvSpPr>
                  <p:cNvPr id="51" name="Rectangle 50"/>
                  <p:cNvSpPr/>
                  <p:nvPr/>
                </p:nvSpPr>
                <p:spPr>
                  <a:xfrm>
                    <a:off x="4044429" y="2153931"/>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52" name="Rectangle 51"/>
                  <p:cNvSpPr/>
                  <p:nvPr/>
                </p:nvSpPr>
                <p:spPr>
                  <a:xfrm>
                    <a:off x="4044429" y="3389641"/>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53" name="Rectangle 52"/>
                  <p:cNvSpPr/>
                  <p:nvPr/>
                </p:nvSpPr>
                <p:spPr>
                  <a:xfrm>
                    <a:off x="4922930" y="2782570"/>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54" name="Rectangle 53"/>
                  <p:cNvSpPr/>
                  <p:nvPr/>
                </p:nvSpPr>
                <p:spPr>
                  <a:xfrm>
                    <a:off x="3108325" y="2782570"/>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grpSp>
          </p:grpSp>
          <p:grpSp>
            <p:nvGrpSpPr>
              <p:cNvPr id="55" name="Group 54"/>
              <p:cNvGrpSpPr/>
              <p:nvPr/>
            </p:nvGrpSpPr>
            <p:grpSpPr>
              <a:xfrm>
                <a:off x="6282554" y="3229163"/>
                <a:ext cx="1666114" cy="1166087"/>
                <a:chOff x="1547664" y="1405663"/>
                <a:chExt cx="1928905" cy="1350010"/>
              </a:xfrm>
            </p:grpSpPr>
            <p:sp>
              <p:nvSpPr>
                <p:cNvPr id="56" name="Rectangle 55"/>
                <p:cNvSpPr/>
                <p:nvPr/>
              </p:nvSpPr>
              <p:spPr>
                <a:xfrm>
                  <a:off x="1609258" y="1489483"/>
                  <a:ext cx="1810613" cy="1209040"/>
                </a:xfrm>
                <a:prstGeom prst="rect">
                  <a:avLst/>
                </a:prstGeom>
                <a:solidFill>
                  <a:schemeClr val="accent5">
                    <a:lumMod val="40000"/>
                    <a:lumOff val="60000"/>
                  </a:schemeClr>
                </a:solidFill>
                <a:ln w="38100" cap="flat" cmpd="sng" algn="ctr">
                  <a:solidFill>
                    <a:schemeClr val="accent4">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mbria" panose="02040503050406030204" pitchFamily="18" charset="0"/>
                    <a:ea typeface="Cambria" panose="02040503050406030204" pitchFamily="18" charset="0"/>
                    <a:cs typeface="+mn-cs"/>
                  </a:endParaRPr>
                </a:p>
              </p:txBody>
            </p:sp>
            <p:grpSp>
              <p:nvGrpSpPr>
                <p:cNvPr id="57" name="Group 56"/>
                <p:cNvGrpSpPr/>
                <p:nvPr/>
              </p:nvGrpSpPr>
              <p:grpSpPr>
                <a:xfrm>
                  <a:off x="1547664" y="1405663"/>
                  <a:ext cx="1928905" cy="1350010"/>
                  <a:chOff x="3108325" y="2153931"/>
                  <a:chExt cx="1928905" cy="1350010"/>
                </a:xfrm>
              </p:grpSpPr>
              <p:sp>
                <p:nvSpPr>
                  <p:cNvPr id="58" name="Rectangle 57"/>
                  <p:cNvSpPr/>
                  <p:nvPr/>
                </p:nvSpPr>
                <p:spPr>
                  <a:xfrm>
                    <a:off x="4044429" y="2153931"/>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59" name="Rectangle 58"/>
                  <p:cNvSpPr/>
                  <p:nvPr/>
                </p:nvSpPr>
                <p:spPr>
                  <a:xfrm>
                    <a:off x="4044429" y="3389641"/>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60" name="Rectangle 59"/>
                  <p:cNvSpPr/>
                  <p:nvPr/>
                </p:nvSpPr>
                <p:spPr>
                  <a:xfrm>
                    <a:off x="4922930" y="2782570"/>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61" name="Rectangle 60"/>
                  <p:cNvSpPr/>
                  <p:nvPr/>
                </p:nvSpPr>
                <p:spPr>
                  <a:xfrm>
                    <a:off x="3108325" y="2782570"/>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grpSp>
          </p:grpSp>
          <p:grpSp>
            <p:nvGrpSpPr>
              <p:cNvPr id="62" name="Group 61"/>
              <p:cNvGrpSpPr/>
              <p:nvPr/>
            </p:nvGrpSpPr>
            <p:grpSpPr>
              <a:xfrm>
                <a:off x="3733230" y="3229163"/>
                <a:ext cx="1666114" cy="1166087"/>
                <a:chOff x="1547664" y="1405663"/>
                <a:chExt cx="1928905" cy="1350010"/>
              </a:xfrm>
            </p:grpSpPr>
            <p:sp>
              <p:nvSpPr>
                <p:cNvPr id="63" name="Rectangle 62"/>
                <p:cNvSpPr/>
                <p:nvPr/>
              </p:nvSpPr>
              <p:spPr>
                <a:xfrm>
                  <a:off x="1609258" y="1489483"/>
                  <a:ext cx="1810613" cy="1209040"/>
                </a:xfrm>
                <a:prstGeom prst="rect">
                  <a:avLst/>
                </a:prstGeom>
                <a:solidFill>
                  <a:schemeClr val="accent5">
                    <a:lumMod val="40000"/>
                    <a:lumOff val="60000"/>
                  </a:schemeClr>
                </a:solidFill>
                <a:ln w="38100" cap="flat" cmpd="sng" algn="ctr">
                  <a:solidFill>
                    <a:schemeClr val="accent4">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mbria" panose="02040503050406030204" pitchFamily="18" charset="0"/>
                    <a:ea typeface="Cambria" panose="02040503050406030204" pitchFamily="18" charset="0"/>
                    <a:cs typeface="+mn-cs"/>
                  </a:endParaRPr>
                </a:p>
              </p:txBody>
            </p:sp>
            <p:grpSp>
              <p:nvGrpSpPr>
                <p:cNvPr id="64" name="Group 63"/>
                <p:cNvGrpSpPr/>
                <p:nvPr/>
              </p:nvGrpSpPr>
              <p:grpSpPr>
                <a:xfrm>
                  <a:off x="1547664" y="1405663"/>
                  <a:ext cx="1928905" cy="1350010"/>
                  <a:chOff x="3108325" y="2153931"/>
                  <a:chExt cx="1928905" cy="1350010"/>
                </a:xfrm>
              </p:grpSpPr>
              <p:sp>
                <p:nvSpPr>
                  <p:cNvPr id="65" name="Rectangle 64"/>
                  <p:cNvSpPr/>
                  <p:nvPr/>
                </p:nvSpPr>
                <p:spPr>
                  <a:xfrm>
                    <a:off x="4044429" y="2153931"/>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66" name="Rectangle 65"/>
                  <p:cNvSpPr/>
                  <p:nvPr/>
                </p:nvSpPr>
                <p:spPr>
                  <a:xfrm>
                    <a:off x="4044429" y="3389641"/>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67" name="Rectangle 66"/>
                  <p:cNvSpPr/>
                  <p:nvPr/>
                </p:nvSpPr>
                <p:spPr>
                  <a:xfrm>
                    <a:off x="4922930" y="2782570"/>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68" name="Rectangle 67"/>
                  <p:cNvSpPr/>
                  <p:nvPr/>
                </p:nvSpPr>
                <p:spPr>
                  <a:xfrm>
                    <a:off x="3108325" y="2782570"/>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grpSp>
          </p:grpSp>
          <p:grpSp>
            <p:nvGrpSpPr>
              <p:cNvPr id="69" name="Group 68"/>
              <p:cNvGrpSpPr/>
              <p:nvPr/>
            </p:nvGrpSpPr>
            <p:grpSpPr>
              <a:xfrm>
                <a:off x="1204945" y="3229163"/>
                <a:ext cx="1666114" cy="1166087"/>
                <a:chOff x="1547664" y="1405663"/>
                <a:chExt cx="1928905" cy="1350010"/>
              </a:xfrm>
            </p:grpSpPr>
            <p:sp>
              <p:nvSpPr>
                <p:cNvPr id="70" name="Rectangle 69"/>
                <p:cNvSpPr/>
                <p:nvPr/>
              </p:nvSpPr>
              <p:spPr>
                <a:xfrm>
                  <a:off x="1609258" y="1489483"/>
                  <a:ext cx="1810613" cy="1209040"/>
                </a:xfrm>
                <a:prstGeom prst="rect">
                  <a:avLst/>
                </a:prstGeom>
                <a:solidFill>
                  <a:schemeClr val="accent5">
                    <a:lumMod val="40000"/>
                    <a:lumOff val="60000"/>
                  </a:schemeClr>
                </a:solidFill>
                <a:ln w="38100" cap="flat" cmpd="sng" algn="ctr">
                  <a:solidFill>
                    <a:schemeClr val="accent4">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mbria" panose="02040503050406030204" pitchFamily="18" charset="0"/>
                    <a:ea typeface="Cambria" panose="02040503050406030204" pitchFamily="18" charset="0"/>
                    <a:cs typeface="+mn-cs"/>
                  </a:endParaRPr>
                </a:p>
              </p:txBody>
            </p:sp>
            <p:grpSp>
              <p:nvGrpSpPr>
                <p:cNvPr id="71" name="Group 70"/>
                <p:cNvGrpSpPr/>
                <p:nvPr/>
              </p:nvGrpSpPr>
              <p:grpSpPr>
                <a:xfrm>
                  <a:off x="1547664" y="1405663"/>
                  <a:ext cx="1928905" cy="1350010"/>
                  <a:chOff x="3108325" y="2153931"/>
                  <a:chExt cx="1928905" cy="1350010"/>
                </a:xfrm>
              </p:grpSpPr>
              <p:sp>
                <p:nvSpPr>
                  <p:cNvPr id="72" name="Rectangle 71"/>
                  <p:cNvSpPr/>
                  <p:nvPr/>
                </p:nvSpPr>
                <p:spPr>
                  <a:xfrm>
                    <a:off x="4044429" y="2153931"/>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73" name="Rectangle 72"/>
                  <p:cNvSpPr/>
                  <p:nvPr/>
                </p:nvSpPr>
                <p:spPr>
                  <a:xfrm>
                    <a:off x="4044429" y="3389641"/>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74" name="Rectangle 73"/>
                  <p:cNvSpPr/>
                  <p:nvPr/>
                </p:nvSpPr>
                <p:spPr>
                  <a:xfrm>
                    <a:off x="4922930" y="2782570"/>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75" name="Rectangle 74"/>
                  <p:cNvSpPr/>
                  <p:nvPr/>
                </p:nvSpPr>
                <p:spPr>
                  <a:xfrm>
                    <a:off x="3108325" y="2782570"/>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grpSp>
          </p:grpSp>
          <p:grpSp>
            <p:nvGrpSpPr>
              <p:cNvPr id="76" name="Group 75"/>
              <p:cNvGrpSpPr/>
              <p:nvPr/>
            </p:nvGrpSpPr>
            <p:grpSpPr>
              <a:xfrm>
                <a:off x="3736805" y="810306"/>
                <a:ext cx="1666114" cy="1166087"/>
                <a:chOff x="1547664" y="1405663"/>
                <a:chExt cx="1928905" cy="1350010"/>
              </a:xfrm>
            </p:grpSpPr>
            <p:sp>
              <p:nvSpPr>
                <p:cNvPr id="77" name="Rectangle 76"/>
                <p:cNvSpPr/>
                <p:nvPr/>
              </p:nvSpPr>
              <p:spPr>
                <a:xfrm>
                  <a:off x="1609258" y="1489483"/>
                  <a:ext cx="1810613" cy="1209040"/>
                </a:xfrm>
                <a:prstGeom prst="rect">
                  <a:avLst/>
                </a:prstGeom>
                <a:solidFill>
                  <a:schemeClr val="accent5">
                    <a:lumMod val="40000"/>
                    <a:lumOff val="60000"/>
                  </a:schemeClr>
                </a:solidFill>
                <a:ln w="38100" cap="flat" cmpd="sng" algn="ctr">
                  <a:solidFill>
                    <a:schemeClr val="accent4">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mbria" panose="02040503050406030204" pitchFamily="18" charset="0"/>
                    <a:ea typeface="Cambria" panose="02040503050406030204" pitchFamily="18" charset="0"/>
                    <a:cs typeface="+mn-cs"/>
                  </a:endParaRPr>
                </a:p>
              </p:txBody>
            </p:sp>
            <p:grpSp>
              <p:nvGrpSpPr>
                <p:cNvPr id="78" name="Group 77"/>
                <p:cNvGrpSpPr/>
                <p:nvPr/>
              </p:nvGrpSpPr>
              <p:grpSpPr>
                <a:xfrm>
                  <a:off x="1547664" y="1405663"/>
                  <a:ext cx="1928905" cy="1350010"/>
                  <a:chOff x="3108325" y="2153931"/>
                  <a:chExt cx="1928905" cy="1350010"/>
                </a:xfrm>
              </p:grpSpPr>
              <p:sp>
                <p:nvSpPr>
                  <p:cNvPr id="79" name="Rectangle 78"/>
                  <p:cNvSpPr/>
                  <p:nvPr/>
                </p:nvSpPr>
                <p:spPr>
                  <a:xfrm>
                    <a:off x="4044429" y="2153931"/>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80" name="Rectangle 79"/>
                  <p:cNvSpPr/>
                  <p:nvPr/>
                </p:nvSpPr>
                <p:spPr>
                  <a:xfrm>
                    <a:off x="4044429" y="3389641"/>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81" name="Rectangle 80"/>
                  <p:cNvSpPr/>
                  <p:nvPr/>
                </p:nvSpPr>
                <p:spPr>
                  <a:xfrm>
                    <a:off x="4922930" y="2782570"/>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82" name="Rectangle 81"/>
                  <p:cNvSpPr/>
                  <p:nvPr/>
                </p:nvSpPr>
                <p:spPr>
                  <a:xfrm>
                    <a:off x="3108325" y="2782570"/>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mbria" panose="02040503050406030204" pitchFamily="18" charset="0"/>
                      <a:ea typeface="Cambria" panose="02040503050406030204" pitchFamily="18" charset="0"/>
                      <a:cs typeface="+mn-cs"/>
                    </a:endParaRPr>
                  </a:p>
                </p:txBody>
              </p:sp>
            </p:grpSp>
          </p:grpSp>
        </p:grpSp>
      </p:grpSp>
      <p:sp>
        <p:nvSpPr>
          <p:cNvPr id="100" name="Rounded Rectangle 99"/>
          <p:cNvSpPr/>
          <p:nvPr/>
        </p:nvSpPr>
        <p:spPr>
          <a:xfrm>
            <a:off x="1260012" y="2259256"/>
            <a:ext cx="6612550" cy="715089"/>
          </a:xfrm>
          <a:prstGeom prst="roundRect">
            <a:avLst/>
          </a:prstGeom>
          <a:solidFill>
            <a:schemeClr val="accent4">
              <a:lumMod val="20000"/>
              <a:lumOff val="80000"/>
            </a:schemeClr>
          </a:solidFill>
        </p:spPr>
        <p:txBody>
          <a:bodyPr wrap="square">
            <a:spAutoFit/>
          </a:bodyPr>
          <a:lstStyle/>
          <a:p>
            <a:pPr algn="ctr"/>
            <a:r>
              <a:rPr lang="id-ID" dirty="0" smtClean="0">
                <a:latin typeface="Cambria" panose="02040503050406030204" pitchFamily="18" charset="0"/>
                <a:ea typeface="Cambria" panose="02040503050406030204" pitchFamily="18" charset="0"/>
              </a:rPr>
              <a:t>Tiga </a:t>
            </a:r>
            <a:r>
              <a:rPr lang="id-ID" dirty="0">
                <a:latin typeface="Cambria" panose="02040503050406030204" pitchFamily="18" charset="0"/>
                <a:ea typeface="Cambria" panose="02040503050406030204" pitchFamily="18" charset="0"/>
              </a:rPr>
              <a:t>level arsitektur </a:t>
            </a:r>
            <a:r>
              <a:rPr lang="en-US" dirty="0" smtClean="0">
                <a:latin typeface="Cambria" panose="02040503050406030204" pitchFamily="18" charset="0"/>
                <a:ea typeface="Cambria" panose="02040503050406030204" pitchFamily="18" charset="0"/>
              </a:rPr>
              <a:t>yang</a:t>
            </a:r>
            <a:r>
              <a:rPr lang="id-ID" dirty="0" smtClean="0">
                <a:latin typeface="Cambria" panose="02040503050406030204" pitchFamily="18" charset="0"/>
                <a:ea typeface="Cambria" panose="02040503050406030204" pitchFamily="18" charset="0"/>
              </a:rPr>
              <a:t> </a:t>
            </a:r>
            <a:r>
              <a:rPr lang="id-ID" dirty="0">
                <a:latin typeface="Cambria" panose="02040503050406030204" pitchFamily="18" charset="0"/>
                <a:ea typeface="Cambria" panose="02040503050406030204" pitchFamily="18" charset="0"/>
              </a:rPr>
              <a:t>diuraikan lebih lanjut akan membagi komputer menjadi mesin enam level</a:t>
            </a:r>
            <a:endParaRPr lang="en-US" dirty="0">
              <a:latin typeface="Cambria" panose="02040503050406030204" pitchFamily="18" charset="0"/>
              <a:ea typeface="Cambria" panose="02040503050406030204" pitchFamily="18" charset="0"/>
            </a:endParaRPr>
          </a:p>
        </p:txBody>
      </p:sp>
      <p:sp>
        <p:nvSpPr>
          <p:cNvPr id="103" name="Rectangle 102"/>
          <p:cNvSpPr/>
          <p:nvPr/>
        </p:nvSpPr>
        <p:spPr>
          <a:xfrm>
            <a:off x="1197923" y="967131"/>
            <a:ext cx="1457298" cy="877163"/>
          </a:xfrm>
          <a:prstGeom prst="rect">
            <a:avLst/>
          </a:prstGeom>
        </p:spPr>
        <p:txBody>
          <a:bodyPr wrap="square" anchor="ctr">
            <a:spAutoFit/>
          </a:bodyPr>
          <a:lstStyle/>
          <a:p>
            <a:pPr lvl="0" algn="ctr"/>
            <a:r>
              <a:rPr lang="en-US" sz="1700" b="1" dirty="0" smtClean="0">
                <a:latin typeface="Cambria" panose="02040503050406030204" pitchFamily="18" charset="0"/>
                <a:ea typeface="Cambria" panose="02040503050406030204" pitchFamily="18" charset="0"/>
              </a:rPr>
              <a:t>Level 0</a:t>
            </a:r>
            <a:r>
              <a:rPr lang="en-US" sz="1700" dirty="0" smtClean="0">
                <a:latin typeface="Cambria" panose="02040503050406030204" pitchFamily="18" charset="0"/>
                <a:ea typeface="Cambria" panose="02040503050406030204" pitchFamily="18" charset="0"/>
              </a:rPr>
              <a:t> atau </a:t>
            </a:r>
            <a:r>
              <a:rPr lang="id-ID" sz="1700" dirty="0" smtClean="0">
                <a:latin typeface="Cambria" panose="02040503050406030204" pitchFamily="18" charset="0"/>
                <a:ea typeface="Cambria" panose="02040503050406030204" pitchFamily="18" charset="0"/>
              </a:rPr>
              <a:t>Level Logika Digital</a:t>
            </a:r>
            <a:endParaRPr lang="id-ID" sz="1700" dirty="0">
              <a:latin typeface="Cambria" panose="02040503050406030204" pitchFamily="18" charset="0"/>
              <a:ea typeface="Cambria" panose="02040503050406030204" pitchFamily="18" charset="0"/>
            </a:endParaRPr>
          </a:p>
        </p:txBody>
      </p:sp>
      <p:sp>
        <p:nvSpPr>
          <p:cNvPr id="104" name="Rectangle 103"/>
          <p:cNvSpPr/>
          <p:nvPr/>
        </p:nvSpPr>
        <p:spPr>
          <a:xfrm>
            <a:off x="3639155" y="970841"/>
            <a:ext cx="1588799" cy="830997"/>
          </a:xfrm>
          <a:prstGeom prst="rect">
            <a:avLst/>
          </a:prstGeom>
        </p:spPr>
        <p:txBody>
          <a:bodyPr wrap="square" anchor="ctr">
            <a:spAutoFit/>
          </a:bodyPr>
          <a:lstStyle/>
          <a:p>
            <a:pPr lvl="0" algn="ctr"/>
            <a:r>
              <a:rPr lang="en-US" sz="1600" b="1" dirty="0" smtClean="0">
                <a:latin typeface="Cambria" panose="02040503050406030204" pitchFamily="18" charset="0"/>
                <a:ea typeface="Cambria" panose="02040503050406030204" pitchFamily="18" charset="0"/>
              </a:rPr>
              <a:t>Level 1</a:t>
            </a:r>
            <a:r>
              <a:rPr lang="en-US" sz="1600" dirty="0" smtClean="0">
                <a:latin typeface="Cambria" panose="02040503050406030204" pitchFamily="18" charset="0"/>
                <a:ea typeface="Cambria" panose="02040503050406030204" pitchFamily="18" charset="0"/>
              </a:rPr>
              <a:t> atau </a:t>
            </a:r>
            <a:r>
              <a:rPr lang="id-ID" sz="1600" dirty="0" smtClean="0">
                <a:latin typeface="Cambria" panose="02040503050406030204" pitchFamily="18" charset="0"/>
                <a:ea typeface="Cambria" panose="02040503050406030204" pitchFamily="18" charset="0"/>
              </a:rPr>
              <a:t>Level Arsitektur Mikro</a:t>
            </a:r>
            <a:endParaRPr lang="id-ID" sz="1600" dirty="0">
              <a:latin typeface="Cambria" panose="02040503050406030204" pitchFamily="18" charset="0"/>
              <a:ea typeface="Cambria" panose="02040503050406030204" pitchFamily="18" charset="0"/>
            </a:endParaRPr>
          </a:p>
        </p:txBody>
      </p:sp>
      <p:sp>
        <p:nvSpPr>
          <p:cNvPr id="105" name="Rectangle 104"/>
          <p:cNvSpPr/>
          <p:nvPr/>
        </p:nvSpPr>
        <p:spPr>
          <a:xfrm>
            <a:off x="6052195" y="831670"/>
            <a:ext cx="1800454" cy="1138773"/>
          </a:xfrm>
          <a:prstGeom prst="rect">
            <a:avLst/>
          </a:prstGeom>
        </p:spPr>
        <p:txBody>
          <a:bodyPr wrap="square" anchor="ctr">
            <a:spAutoFit/>
          </a:bodyPr>
          <a:lstStyle/>
          <a:p>
            <a:pPr lvl="0" algn="ctr"/>
            <a:r>
              <a:rPr lang="en-US" sz="1700" b="1" dirty="0" smtClean="0">
                <a:latin typeface="Cambria" panose="02040503050406030204" pitchFamily="18" charset="0"/>
                <a:ea typeface="Cambria" panose="02040503050406030204" pitchFamily="18" charset="0"/>
              </a:rPr>
              <a:t>Level 2</a:t>
            </a:r>
            <a:r>
              <a:rPr lang="en-US" sz="1700" dirty="0" smtClean="0">
                <a:latin typeface="Cambria" panose="02040503050406030204" pitchFamily="18" charset="0"/>
                <a:ea typeface="Cambria" panose="02040503050406030204" pitchFamily="18" charset="0"/>
              </a:rPr>
              <a:t> atau </a:t>
            </a:r>
            <a:r>
              <a:rPr lang="id-ID" sz="1700" dirty="0" smtClean="0">
                <a:latin typeface="Cambria" panose="02040503050406030204" pitchFamily="18" charset="0"/>
                <a:ea typeface="Cambria" panose="02040503050406030204" pitchFamily="18" charset="0"/>
              </a:rPr>
              <a:t>Level Arsitektur Perangkat Instruksi</a:t>
            </a:r>
            <a:endParaRPr lang="en-US" sz="1700" dirty="0">
              <a:latin typeface="Cambria" panose="02040503050406030204" pitchFamily="18" charset="0"/>
              <a:ea typeface="Cambria" panose="02040503050406030204" pitchFamily="18" charset="0"/>
            </a:endParaRPr>
          </a:p>
        </p:txBody>
      </p:sp>
      <p:sp>
        <p:nvSpPr>
          <p:cNvPr id="106" name="Rectangle 105"/>
          <p:cNvSpPr/>
          <p:nvPr/>
        </p:nvSpPr>
        <p:spPr>
          <a:xfrm>
            <a:off x="6212473" y="3396708"/>
            <a:ext cx="1521527" cy="830997"/>
          </a:xfrm>
          <a:prstGeom prst="rect">
            <a:avLst/>
          </a:prstGeom>
        </p:spPr>
        <p:txBody>
          <a:bodyPr wrap="square" anchor="ctr">
            <a:spAutoFit/>
          </a:bodyPr>
          <a:lstStyle/>
          <a:p>
            <a:pPr lvl="0" algn="ctr"/>
            <a:r>
              <a:rPr lang="en-US" sz="1600" b="1" dirty="0" smtClean="0">
                <a:latin typeface="Cambria" panose="02040503050406030204" pitchFamily="18" charset="0"/>
                <a:ea typeface="Cambria" panose="02040503050406030204" pitchFamily="18" charset="0"/>
              </a:rPr>
              <a:t>Level 3</a:t>
            </a:r>
            <a:r>
              <a:rPr lang="en-US" sz="1600" dirty="0" smtClean="0">
                <a:latin typeface="Cambria" panose="02040503050406030204" pitchFamily="18" charset="0"/>
                <a:ea typeface="Cambria" panose="02040503050406030204" pitchFamily="18" charset="0"/>
              </a:rPr>
              <a:t> atau </a:t>
            </a:r>
            <a:r>
              <a:rPr lang="id-ID" sz="1600" dirty="0" smtClean="0">
                <a:latin typeface="Cambria" panose="02040503050406030204" pitchFamily="18" charset="0"/>
                <a:ea typeface="Cambria" panose="02040503050406030204" pitchFamily="18" charset="0"/>
              </a:rPr>
              <a:t>Level Sistem Operasi</a:t>
            </a:r>
            <a:endParaRPr lang="id-ID" sz="1600" dirty="0">
              <a:latin typeface="Cambria" panose="02040503050406030204" pitchFamily="18" charset="0"/>
              <a:ea typeface="Cambria" panose="02040503050406030204" pitchFamily="18" charset="0"/>
            </a:endParaRPr>
          </a:p>
        </p:txBody>
      </p:sp>
      <p:sp>
        <p:nvSpPr>
          <p:cNvPr id="107" name="Rectangle 106"/>
          <p:cNvSpPr/>
          <p:nvPr/>
        </p:nvSpPr>
        <p:spPr>
          <a:xfrm>
            <a:off x="3570584" y="3273597"/>
            <a:ext cx="1720245" cy="1077218"/>
          </a:xfrm>
          <a:prstGeom prst="rect">
            <a:avLst/>
          </a:prstGeom>
        </p:spPr>
        <p:txBody>
          <a:bodyPr wrap="square" anchor="ctr">
            <a:spAutoFit/>
          </a:bodyPr>
          <a:lstStyle/>
          <a:p>
            <a:pPr lvl="0" algn="ctr"/>
            <a:r>
              <a:rPr lang="en-US" sz="1600" b="1" dirty="0" smtClean="0">
                <a:latin typeface="Cambria" panose="02040503050406030204" pitchFamily="18" charset="0"/>
                <a:ea typeface="Cambria" panose="02040503050406030204" pitchFamily="18" charset="0"/>
              </a:rPr>
              <a:t>Level 4 </a:t>
            </a:r>
            <a:r>
              <a:rPr lang="en-US" sz="1600" dirty="0" smtClean="0">
                <a:latin typeface="Cambria" panose="02040503050406030204" pitchFamily="18" charset="0"/>
                <a:ea typeface="Cambria" panose="02040503050406030204" pitchFamily="18" charset="0"/>
              </a:rPr>
              <a:t>atau </a:t>
            </a:r>
            <a:r>
              <a:rPr lang="id-ID" sz="1600" dirty="0" smtClean="0">
                <a:latin typeface="Cambria" panose="02040503050406030204" pitchFamily="18" charset="0"/>
                <a:ea typeface="Cambria" panose="02040503050406030204" pitchFamily="18" charset="0"/>
              </a:rPr>
              <a:t>Level Bahasa </a:t>
            </a:r>
            <a:r>
              <a:rPr lang="id-ID" sz="1600" dirty="0">
                <a:latin typeface="Cambria" panose="02040503050406030204" pitchFamily="18" charset="0"/>
                <a:ea typeface="Cambria" panose="02040503050406030204" pitchFamily="18" charset="0"/>
              </a:rPr>
              <a:t>Assembler (bahasa rakitan)</a:t>
            </a:r>
          </a:p>
        </p:txBody>
      </p:sp>
      <p:sp>
        <p:nvSpPr>
          <p:cNvPr id="108" name="Rectangle 107"/>
          <p:cNvSpPr/>
          <p:nvPr/>
        </p:nvSpPr>
        <p:spPr>
          <a:xfrm>
            <a:off x="1173923" y="3373192"/>
            <a:ext cx="1468658" cy="830997"/>
          </a:xfrm>
          <a:prstGeom prst="rect">
            <a:avLst/>
          </a:prstGeom>
        </p:spPr>
        <p:txBody>
          <a:bodyPr wrap="square">
            <a:spAutoFit/>
          </a:bodyPr>
          <a:lstStyle/>
          <a:p>
            <a:pPr lvl="0" algn="ctr"/>
            <a:r>
              <a:rPr lang="en-US" sz="1600" b="1" dirty="0" smtClean="0">
                <a:latin typeface="Cambria" panose="02040503050406030204" pitchFamily="18" charset="0"/>
                <a:ea typeface="Cambria" panose="02040503050406030204" pitchFamily="18" charset="0"/>
              </a:rPr>
              <a:t>Level 5</a:t>
            </a:r>
            <a:r>
              <a:rPr lang="en-US" sz="1600" dirty="0" smtClean="0">
                <a:latin typeface="Cambria" panose="02040503050406030204" pitchFamily="18" charset="0"/>
                <a:ea typeface="Cambria" panose="02040503050406030204" pitchFamily="18" charset="0"/>
              </a:rPr>
              <a:t> atau </a:t>
            </a:r>
            <a:r>
              <a:rPr lang="id-ID" sz="1600" dirty="0" smtClean="0">
                <a:latin typeface="Cambria" panose="02040503050406030204" pitchFamily="18" charset="0"/>
                <a:ea typeface="Cambria" panose="02040503050406030204" pitchFamily="18" charset="0"/>
              </a:rPr>
              <a:t>Level Bahasa Tingkat Tinggi</a:t>
            </a:r>
            <a:endParaRPr lang="id-ID" sz="16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40176048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1651287"/>
            <a:ext cx="9144000" cy="1538153"/>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9" name="Group 8"/>
          <p:cNvGrpSpPr/>
          <p:nvPr/>
        </p:nvGrpSpPr>
        <p:grpSpPr>
          <a:xfrm>
            <a:off x="680831" y="560503"/>
            <a:ext cx="7782339" cy="3719720"/>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384641" y="4420859"/>
            <a:ext cx="8386142" cy="111815"/>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1611760" y="1416990"/>
            <a:ext cx="5931904" cy="2006745"/>
          </a:xfrm>
        </p:spPr>
        <p:txBody>
          <a:bodyPr>
            <a:noAutofit/>
          </a:bodyPr>
          <a:lstStyle/>
          <a:p>
            <a:r>
              <a:rPr lang="en-US" sz="4050" b="1" dirty="0" smtClean="0">
                <a:solidFill>
                  <a:schemeClr val="bg1"/>
                </a:solidFill>
                <a:ea typeface="Cambria" panose="02040503050406030204" pitchFamily="18" charset="0"/>
              </a:rPr>
              <a:t>Yuk</a:t>
            </a:r>
            <a:r>
              <a:rPr lang="id-ID" sz="4050" b="1" dirty="0" smtClean="0">
                <a:solidFill>
                  <a:schemeClr val="bg1"/>
                </a:solidFill>
                <a:ea typeface="Cambria" panose="02040503050406030204" pitchFamily="18" charset="0"/>
              </a:rPr>
              <a:t> </a:t>
            </a:r>
            <a:r>
              <a:rPr lang="id-ID" sz="4050" b="1" dirty="0">
                <a:solidFill>
                  <a:schemeClr val="bg1"/>
                </a:solidFill>
                <a:ea typeface="Cambria" panose="02040503050406030204" pitchFamily="18" charset="0"/>
              </a:rPr>
              <a:t>kerjakan </a:t>
            </a:r>
            <a:r>
              <a:rPr lang="en-US" sz="4050" b="1" dirty="0" err="1">
                <a:solidFill>
                  <a:schemeClr val="bg1"/>
                </a:solidFill>
                <a:ea typeface="Cambria" panose="02040503050406030204" pitchFamily="18" charset="0"/>
              </a:rPr>
              <a:t>Aktivitas</a:t>
            </a:r>
            <a:r>
              <a:rPr lang="en-US" sz="4050" b="1" dirty="0">
                <a:solidFill>
                  <a:schemeClr val="bg1"/>
                </a:solidFill>
                <a:ea typeface="Cambria" panose="02040503050406030204" pitchFamily="18" charset="0"/>
              </a:rPr>
              <a:t> </a:t>
            </a:r>
            <a:r>
              <a:rPr lang="en-US" sz="4050" b="1" dirty="0" err="1">
                <a:solidFill>
                  <a:schemeClr val="bg1"/>
                </a:solidFill>
                <a:ea typeface="Cambria" panose="02040503050406030204" pitchFamily="18" charset="0"/>
              </a:rPr>
              <a:t>Mandiri</a:t>
            </a:r>
            <a:r>
              <a:rPr lang="id-ID" sz="4050" b="1" dirty="0">
                <a:solidFill>
                  <a:schemeClr val="bg1"/>
                </a:solidFill>
                <a:ea typeface="Cambria" panose="02040503050406030204" pitchFamily="18" charset="0"/>
              </a:rPr>
              <a:t> </a:t>
            </a:r>
            <a:r>
              <a:rPr lang="en-US" sz="4050" b="1" dirty="0" smtClean="0">
                <a:solidFill>
                  <a:schemeClr val="bg1"/>
                </a:solidFill>
                <a:ea typeface="Cambria" panose="02040503050406030204" pitchFamily="18" charset="0"/>
              </a:rPr>
              <a:t>2</a:t>
            </a:r>
            <a:endParaRPr lang="id-ID" sz="4050" b="1" dirty="0">
              <a:solidFill>
                <a:schemeClr val="bg1"/>
              </a:solidFill>
              <a:ea typeface="Cambria" panose="02040503050406030204" pitchFamily="18" charset="0"/>
            </a:endParaRPr>
          </a:p>
        </p:txBody>
      </p:sp>
    </p:spTree>
    <p:extLst>
      <p:ext uri="{BB962C8B-B14F-4D97-AF65-F5344CB8AC3E}">
        <p14:creationId xmlns:p14="http://schemas.microsoft.com/office/powerpoint/2010/main" val="34815529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5" name="Pentagon 4"/>
          <p:cNvSpPr/>
          <p:nvPr/>
        </p:nvSpPr>
        <p:spPr>
          <a:xfrm rot="5400000">
            <a:off x="379030" y="410155"/>
            <a:ext cx="3502550" cy="2682240"/>
          </a:xfrm>
          <a:prstGeom prst="homePlate">
            <a:avLst/>
          </a:prstGeom>
          <a:solidFill>
            <a:srgbClr val="BDD7E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Oval 5"/>
          <p:cNvSpPr/>
          <p:nvPr/>
        </p:nvSpPr>
        <p:spPr>
          <a:xfrm>
            <a:off x="1843966" y="388856"/>
            <a:ext cx="572679" cy="572679"/>
          </a:xfrm>
          <a:prstGeom prst="ellipse">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3300" b="1" dirty="0">
                <a:solidFill>
                  <a:prstClr val="black"/>
                </a:solidFill>
                <a:latin typeface="Cambria" panose="02040503050406030204" pitchFamily="18" charset="0"/>
                <a:ea typeface="Cambria" panose="02040503050406030204" pitchFamily="18" charset="0"/>
              </a:rPr>
              <a:t>C</a:t>
            </a:r>
            <a:endParaRPr kumimoji="0" lang="en-US" sz="33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7" name="TextBox 6"/>
          <p:cNvSpPr txBox="1"/>
          <p:nvPr/>
        </p:nvSpPr>
        <p:spPr>
          <a:xfrm>
            <a:off x="789186" y="1081861"/>
            <a:ext cx="2682240" cy="1338828"/>
          </a:xfrm>
          <a:prstGeom prst="rect">
            <a:avLst/>
          </a:prstGeom>
          <a:noFill/>
        </p:spPr>
        <p:txBody>
          <a:bodyPr wrap="square" rtlCol="0" anchor="ct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Perangkat</a:t>
            </a:r>
            <a:r>
              <a:rPr kumimoji="0" lang="en-US" sz="2700" b="1"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700" b="1" i="0" u="none" strike="noStrike" kern="1200" cap="none" spc="0" normalizeH="0" baseline="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Keras</a:t>
            </a:r>
            <a:r>
              <a:rPr kumimoji="0" lang="en-US" sz="2700" b="1"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700" b="1" i="0" u="none" strike="noStrike" kern="1200" cap="none" spc="0" normalizeH="0" baseline="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Komputer</a:t>
            </a:r>
            <a:endParaRPr kumimoji="0" lang="en-US" sz="27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Tree>
    <p:extLst>
      <p:ext uri="{BB962C8B-B14F-4D97-AF65-F5344CB8AC3E}">
        <p14:creationId xmlns:p14="http://schemas.microsoft.com/office/powerpoint/2010/main" val="214462415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821516" y="727459"/>
            <a:ext cx="7500968" cy="1161666"/>
          </a:xfrm>
          <a:prstGeom prst="roundRect">
            <a:avLst/>
          </a:prstGeom>
          <a:solidFill>
            <a:srgbClr val="FBE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panose="020F0502020204030204"/>
            </a:endParaRPr>
          </a:p>
        </p:txBody>
      </p:sp>
      <p:grpSp>
        <p:nvGrpSpPr>
          <p:cNvPr id="6" name="Group 5"/>
          <p:cNvGrpSpPr/>
          <p:nvPr/>
        </p:nvGrpSpPr>
        <p:grpSpPr>
          <a:xfrm>
            <a:off x="755576" y="680075"/>
            <a:ext cx="2432116" cy="974685"/>
            <a:chOff x="2000367" y="576821"/>
            <a:chExt cx="3242821" cy="1299580"/>
          </a:xfrm>
          <a:solidFill>
            <a:srgbClr val="E7AFAF"/>
          </a:solidFill>
        </p:grpSpPr>
        <p:sp>
          <p:nvSpPr>
            <p:cNvPr id="4" name="Rectangle 3"/>
            <p:cNvSpPr/>
            <p:nvPr/>
          </p:nvSpPr>
          <p:spPr>
            <a:xfrm>
              <a:off x="2000368" y="576821"/>
              <a:ext cx="3242820" cy="1602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mbria" panose="02040503050406030204" pitchFamily="18" charset="0"/>
                <a:ea typeface="Cambria" panose="02040503050406030204" pitchFamily="18" charset="0"/>
              </a:endParaRPr>
            </a:p>
          </p:txBody>
        </p:sp>
        <p:sp>
          <p:nvSpPr>
            <p:cNvPr id="5" name="Rectangle 4"/>
            <p:cNvSpPr/>
            <p:nvPr/>
          </p:nvSpPr>
          <p:spPr>
            <a:xfrm rot="5400000">
              <a:off x="1430705" y="1146484"/>
              <a:ext cx="1299579" cy="1602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mbria" panose="02040503050406030204" pitchFamily="18" charset="0"/>
                <a:ea typeface="Cambria" panose="02040503050406030204" pitchFamily="18" charset="0"/>
              </a:endParaRPr>
            </a:p>
          </p:txBody>
        </p:sp>
      </p:grpSp>
      <p:grpSp>
        <p:nvGrpSpPr>
          <p:cNvPr id="7" name="Group 6"/>
          <p:cNvGrpSpPr/>
          <p:nvPr/>
        </p:nvGrpSpPr>
        <p:grpSpPr>
          <a:xfrm flipH="1" flipV="1">
            <a:off x="5956308" y="970978"/>
            <a:ext cx="2432116" cy="974685"/>
            <a:chOff x="2000367" y="576821"/>
            <a:chExt cx="3242821" cy="1299580"/>
          </a:xfrm>
          <a:solidFill>
            <a:srgbClr val="E7AFAF"/>
          </a:solidFill>
        </p:grpSpPr>
        <p:sp>
          <p:nvSpPr>
            <p:cNvPr id="8" name="Rectangle 7"/>
            <p:cNvSpPr/>
            <p:nvPr/>
          </p:nvSpPr>
          <p:spPr>
            <a:xfrm>
              <a:off x="2000368" y="576821"/>
              <a:ext cx="3242820" cy="1602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mbria" panose="02040503050406030204" pitchFamily="18" charset="0"/>
                <a:ea typeface="Cambria" panose="02040503050406030204" pitchFamily="18" charset="0"/>
              </a:endParaRPr>
            </a:p>
          </p:txBody>
        </p:sp>
        <p:sp>
          <p:nvSpPr>
            <p:cNvPr id="9" name="Rectangle 8"/>
            <p:cNvSpPr/>
            <p:nvPr/>
          </p:nvSpPr>
          <p:spPr>
            <a:xfrm rot="5400000">
              <a:off x="1430705" y="1146484"/>
              <a:ext cx="1299579" cy="1602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mbria" panose="02040503050406030204" pitchFamily="18" charset="0"/>
                <a:ea typeface="Cambria" panose="02040503050406030204" pitchFamily="18" charset="0"/>
              </a:endParaRPr>
            </a:p>
          </p:txBody>
        </p:sp>
      </p:grpSp>
      <p:sp>
        <p:nvSpPr>
          <p:cNvPr id="11" name="Rectangle 10"/>
          <p:cNvSpPr/>
          <p:nvPr/>
        </p:nvSpPr>
        <p:spPr>
          <a:xfrm>
            <a:off x="0" y="2828598"/>
            <a:ext cx="9144000" cy="1979457"/>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mbria" panose="02040503050406030204" pitchFamily="18" charset="0"/>
              <a:ea typeface="Cambria" panose="02040503050406030204" pitchFamily="18" charset="0"/>
            </a:endParaRPr>
          </a:p>
        </p:txBody>
      </p:sp>
      <p:grpSp>
        <p:nvGrpSpPr>
          <p:cNvPr id="10" name="Group 9"/>
          <p:cNvGrpSpPr/>
          <p:nvPr/>
        </p:nvGrpSpPr>
        <p:grpSpPr>
          <a:xfrm>
            <a:off x="1350061" y="2485004"/>
            <a:ext cx="6432450" cy="2232248"/>
            <a:chOff x="1419309" y="2550219"/>
            <a:chExt cx="5637142" cy="1956253"/>
          </a:xfrm>
        </p:grpSpPr>
        <p:sp>
          <p:nvSpPr>
            <p:cNvPr id="12" name="Flowchart: Off-page Connector 11"/>
            <p:cNvSpPr/>
            <p:nvPr/>
          </p:nvSpPr>
          <p:spPr>
            <a:xfrm>
              <a:off x="1455650" y="2564574"/>
              <a:ext cx="1703672" cy="1941898"/>
            </a:xfrm>
            <a:prstGeom prst="flowChartOffpageConnector">
              <a:avLst/>
            </a:prstGeom>
            <a:solidFill>
              <a:schemeClr val="accent6">
                <a:lumMod val="40000"/>
                <a:lumOff val="60000"/>
              </a:schemeClr>
            </a:soli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defTabSz="685800"/>
              <a:endParaRPr lang="en-US" sz="1350">
                <a:solidFill>
                  <a:prstClr val="black"/>
                </a:solidFill>
                <a:latin typeface="Cambria" panose="02040503050406030204" pitchFamily="18" charset="0"/>
                <a:ea typeface="Cambria" panose="02040503050406030204" pitchFamily="18" charset="0"/>
              </a:endParaRPr>
            </a:p>
          </p:txBody>
        </p:sp>
        <p:sp>
          <p:nvSpPr>
            <p:cNvPr id="14" name="Flowchart: Off-page Connector 13"/>
            <p:cNvSpPr/>
            <p:nvPr/>
          </p:nvSpPr>
          <p:spPr>
            <a:xfrm>
              <a:off x="5161633" y="2555192"/>
              <a:ext cx="1703672" cy="1941898"/>
            </a:xfrm>
            <a:prstGeom prst="flowChartOffpageConnector">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defTabSz="685800"/>
              <a:endParaRPr lang="en-US" sz="1350">
                <a:solidFill>
                  <a:prstClr val="black"/>
                </a:solidFill>
                <a:latin typeface="Cambria" panose="02040503050406030204" pitchFamily="18" charset="0"/>
                <a:ea typeface="Cambria" panose="02040503050406030204" pitchFamily="18" charset="0"/>
              </a:endParaRPr>
            </a:p>
          </p:txBody>
        </p:sp>
        <p:sp>
          <p:nvSpPr>
            <p:cNvPr id="17" name="Right Triangle 16"/>
            <p:cNvSpPr/>
            <p:nvPr/>
          </p:nvSpPr>
          <p:spPr>
            <a:xfrm>
              <a:off x="3159322" y="2555192"/>
              <a:ext cx="191146" cy="324853"/>
            </a:xfrm>
            <a:prstGeom prst="rtTriangle">
              <a:avLst/>
            </a:prstGeom>
            <a:solidFill>
              <a:schemeClr val="accent6">
                <a:lumMod val="75000"/>
              </a:schemeClr>
            </a:solidFill>
            <a:ln>
              <a:noFill/>
            </a:ln>
          </p:spPr>
          <p:style>
            <a:lnRef idx="3">
              <a:schemeClr val="lt1"/>
            </a:lnRef>
            <a:fillRef idx="1">
              <a:schemeClr val="accent4"/>
            </a:fillRef>
            <a:effectRef idx="1">
              <a:schemeClr val="accent4"/>
            </a:effectRef>
            <a:fontRef idx="minor">
              <a:schemeClr val="lt1"/>
            </a:fontRef>
          </p:style>
          <p:txBody>
            <a:bodyPr rtlCol="0" anchor="ctr"/>
            <a:lstStyle/>
            <a:p>
              <a:pPr algn="ctr" defTabSz="685800"/>
              <a:endParaRPr lang="en-US" sz="1350">
                <a:solidFill>
                  <a:prstClr val="white"/>
                </a:solidFill>
                <a:latin typeface="Cambria" panose="02040503050406030204" pitchFamily="18" charset="0"/>
                <a:ea typeface="Cambria" panose="02040503050406030204" pitchFamily="18" charset="0"/>
              </a:endParaRPr>
            </a:p>
          </p:txBody>
        </p:sp>
        <p:sp>
          <p:nvSpPr>
            <p:cNvPr id="18" name="Right Triangle 17"/>
            <p:cNvSpPr/>
            <p:nvPr/>
          </p:nvSpPr>
          <p:spPr>
            <a:xfrm>
              <a:off x="6865305" y="2550219"/>
              <a:ext cx="191146" cy="324853"/>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mbria" panose="02040503050406030204" pitchFamily="18" charset="0"/>
                <a:ea typeface="Cambria" panose="02040503050406030204" pitchFamily="18" charset="0"/>
              </a:endParaRPr>
            </a:p>
          </p:txBody>
        </p:sp>
        <p:sp>
          <p:nvSpPr>
            <p:cNvPr id="20" name="TextBox 19"/>
            <p:cNvSpPr txBox="1"/>
            <p:nvPr/>
          </p:nvSpPr>
          <p:spPr>
            <a:xfrm>
              <a:off x="1419309" y="2694235"/>
              <a:ext cx="1769830" cy="1384995"/>
            </a:xfrm>
            <a:prstGeom prst="rect">
              <a:avLst/>
            </a:prstGeom>
            <a:noFill/>
          </p:spPr>
          <p:txBody>
            <a:bodyPr wrap="square" rtlCol="0">
              <a:spAutoFit/>
            </a:bodyPr>
            <a:lstStyle/>
            <a:p>
              <a:pPr algn="ctr"/>
              <a:r>
                <a:rPr lang="id-ID" sz="2800" b="1" dirty="0">
                  <a:solidFill>
                    <a:schemeClr val="accent6">
                      <a:lumMod val="75000"/>
                    </a:schemeClr>
                  </a:solidFill>
                  <a:ea typeface="Cambria" panose="02040503050406030204" pitchFamily="18" charset="0"/>
                </a:rPr>
                <a:t>Perangkat Keras Internal</a:t>
              </a:r>
              <a:endParaRPr lang="en-US" sz="2800" dirty="0">
                <a:solidFill>
                  <a:schemeClr val="accent6">
                    <a:lumMod val="75000"/>
                  </a:schemeClr>
                </a:solidFill>
                <a:ea typeface="Cambria" panose="02040503050406030204" pitchFamily="18" charset="0"/>
              </a:endParaRPr>
            </a:p>
          </p:txBody>
        </p:sp>
        <p:sp>
          <p:nvSpPr>
            <p:cNvPr id="21" name="TextBox 20"/>
            <p:cNvSpPr txBox="1"/>
            <p:nvPr/>
          </p:nvSpPr>
          <p:spPr>
            <a:xfrm>
              <a:off x="4965936" y="2694234"/>
              <a:ext cx="2070630" cy="1384995"/>
            </a:xfrm>
            <a:prstGeom prst="rect">
              <a:avLst/>
            </a:prstGeom>
            <a:noFill/>
          </p:spPr>
          <p:txBody>
            <a:bodyPr wrap="square" rtlCol="0">
              <a:spAutoFit/>
            </a:bodyPr>
            <a:lstStyle/>
            <a:p>
              <a:pPr algn="ctr"/>
              <a:r>
                <a:rPr lang="id-ID" sz="2800" b="1" dirty="0">
                  <a:solidFill>
                    <a:schemeClr val="accent1">
                      <a:lumMod val="50000"/>
                    </a:schemeClr>
                  </a:solidFill>
                  <a:ea typeface="Cambria" panose="02040503050406030204" pitchFamily="18" charset="0"/>
                </a:rPr>
                <a:t>Perangkat Keras Eksternal</a:t>
              </a:r>
              <a:endParaRPr lang="en-US" sz="2800" dirty="0">
                <a:solidFill>
                  <a:schemeClr val="accent1">
                    <a:lumMod val="50000"/>
                  </a:schemeClr>
                </a:solidFill>
                <a:ea typeface="Cambria" panose="02040503050406030204" pitchFamily="18" charset="0"/>
              </a:endParaRPr>
            </a:p>
          </p:txBody>
        </p:sp>
      </p:grpSp>
      <p:pic>
        <p:nvPicPr>
          <p:cNvPr id="22" name="Picture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2" name="TextBox 1"/>
          <p:cNvSpPr txBox="1"/>
          <p:nvPr/>
        </p:nvSpPr>
        <p:spPr>
          <a:xfrm>
            <a:off x="956722" y="843558"/>
            <a:ext cx="7219129" cy="923330"/>
          </a:xfrm>
          <a:prstGeom prst="rect">
            <a:avLst/>
          </a:prstGeom>
          <a:noFill/>
        </p:spPr>
        <p:txBody>
          <a:bodyPr wrap="square" rtlCol="0">
            <a:spAutoFit/>
          </a:bodyPr>
          <a:lstStyle/>
          <a:p>
            <a:pPr algn="ctr"/>
            <a:r>
              <a:rPr lang="id-ID" dirty="0">
                <a:latin typeface="Cambria" panose="02040503050406030204" pitchFamily="18" charset="0"/>
                <a:ea typeface="Cambria" panose="02040503050406030204" pitchFamily="18" charset="0"/>
              </a:rPr>
              <a:t>Perangkat keras adalah semua jenis peranti atau perangkat pada komputer yang dapat dilihat secara fisik oleh pengguna. Perangkat ini berfungsi menghubungkan interaksi pengguna dengan sistem komputer.</a:t>
            </a:r>
          </a:p>
        </p:txBody>
      </p:sp>
    </p:spTree>
    <p:extLst>
      <p:ext uri="{BB962C8B-B14F-4D97-AF65-F5344CB8AC3E}">
        <p14:creationId xmlns:p14="http://schemas.microsoft.com/office/powerpoint/2010/main" val="31790752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7" name="Group 6"/>
          <p:cNvGrpSpPr/>
          <p:nvPr/>
        </p:nvGrpSpPr>
        <p:grpSpPr>
          <a:xfrm>
            <a:off x="628653" y="237875"/>
            <a:ext cx="4504243" cy="946481"/>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a:ln>
                  <a:noFill/>
                </a:ln>
                <a:solidFill>
                  <a:prstClr val="black"/>
                </a:solidFill>
                <a:effectLst/>
                <a:uLnTx/>
                <a:uFillTx/>
                <a:latin typeface="Calibri"/>
                <a:ea typeface="+mn-ea"/>
                <a:cs typeface="+mn-cs"/>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2700" kern="0" dirty="0">
                  <a:solidFill>
                    <a:prstClr val="black"/>
                  </a:solidFill>
                  <a:latin typeface="Cambria" panose="02040503050406030204" pitchFamily="18" charset="0"/>
                  <a:ea typeface="Cambria" panose="02040503050406030204" pitchFamily="18" charset="0"/>
                </a:rPr>
                <a:t>1</a:t>
              </a:r>
              <a:r>
                <a:rPr kumimoji="0" lang="en-US" sz="27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27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2" name="TextBox 11"/>
          <p:cNvSpPr txBox="1"/>
          <p:nvPr/>
        </p:nvSpPr>
        <p:spPr>
          <a:xfrm>
            <a:off x="1691680" y="556687"/>
            <a:ext cx="3310549" cy="43088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Perangkat</a:t>
            </a:r>
            <a:r>
              <a:rPr kumimoji="0" lang="en-US" sz="2200" b="0" i="0"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200" b="0" i="0" u="none" strike="noStrike" kern="1200" cap="none" spc="0" normalizeH="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Keras</a:t>
            </a:r>
            <a:r>
              <a:rPr kumimoji="0" lang="en-US" sz="2200" b="0" i="0"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 Internal</a:t>
            </a:r>
            <a:endParaRPr kumimoji="0" lang="en-US" sz="2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5" name="Content Placeholder 2"/>
          <p:cNvSpPr>
            <a:spLocks noGrp="1"/>
          </p:cNvSpPr>
          <p:nvPr>
            <p:ph idx="1"/>
          </p:nvPr>
        </p:nvSpPr>
        <p:spPr>
          <a:xfrm>
            <a:off x="1074329" y="1370063"/>
            <a:ext cx="6854232" cy="585466"/>
          </a:xfrm>
          <a:prstGeom prst="roundRect">
            <a:avLst>
              <a:gd name="adj" fmla="val 50000"/>
            </a:avLst>
          </a:prstGeom>
          <a:solidFill>
            <a:schemeClr val="accent2">
              <a:lumMod val="20000"/>
              <a:lumOff val="80000"/>
            </a:schemeClr>
          </a:solidFill>
        </p:spPr>
        <p:txBody>
          <a:bodyPr anchor="ctr">
            <a:noAutofit/>
          </a:bodyPr>
          <a:lstStyle/>
          <a:p>
            <a:pPr marL="0" indent="0" algn="ctr">
              <a:buNone/>
            </a:pPr>
            <a:r>
              <a:rPr lang="id-ID" sz="1600" dirty="0" smtClean="0">
                <a:latin typeface="Cambria" panose="02040503050406030204" pitchFamily="18" charset="0"/>
                <a:ea typeface="Cambria" panose="02040503050406030204" pitchFamily="18" charset="0"/>
              </a:rPr>
              <a:t>Perangkat keras internal adalah perangkat keras yang dipasangkan di dalam koneksi internal </a:t>
            </a:r>
            <a:r>
              <a:rPr lang="id-ID" sz="1600" i="1" dirty="0" smtClean="0">
                <a:latin typeface="Cambria" panose="02040503050406030204" pitchFamily="18" charset="0"/>
                <a:ea typeface="Cambria" panose="02040503050406030204" pitchFamily="18" charset="0"/>
              </a:rPr>
              <a:t>mainboard</a:t>
            </a:r>
            <a:r>
              <a:rPr lang="id-ID" sz="1600" dirty="0" smtClean="0">
                <a:latin typeface="Cambria" panose="02040503050406030204" pitchFamily="18" charset="0"/>
                <a:ea typeface="Cambria" panose="02040503050406030204" pitchFamily="18" charset="0"/>
              </a:rPr>
              <a:t>. </a:t>
            </a:r>
            <a:endParaRPr lang="id-ID" sz="1600" dirty="0">
              <a:latin typeface="Cambria" panose="02040503050406030204" pitchFamily="18" charset="0"/>
              <a:ea typeface="Cambria" panose="02040503050406030204" pitchFamily="18" charset="0"/>
            </a:endParaRPr>
          </a:p>
        </p:txBody>
      </p:sp>
      <p:sp>
        <p:nvSpPr>
          <p:cNvPr id="3" name="Rectangle 2"/>
          <p:cNvSpPr/>
          <p:nvPr/>
        </p:nvSpPr>
        <p:spPr>
          <a:xfrm>
            <a:off x="1068272" y="3785549"/>
            <a:ext cx="1246816" cy="369332"/>
          </a:xfrm>
          <a:prstGeom prst="rect">
            <a:avLst/>
          </a:prstGeom>
        </p:spPr>
        <p:txBody>
          <a:bodyPr wrap="none">
            <a:spAutoFit/>
          </a:bodyPr>
          <a:lstStyle/>
          <a:p>
            <a:pPr lvl="0"/>
            <a:r>
              <a:rPr lang="id-ID" i="1" dirty="0">
                <a:latin typeface="Cambria" panose="02040503050406030204" pitchFamily="18" charset="0"/>
                <a:ea typeface="Cambria" panose="02040503050406030204" pitchFamily="18" charset="0"/>
              </a:rPr>
              <a:t>Mainboard</a:t>
            </a:r>
            <a:endParaRPr lang="en-US" dirty="0">
              <a:latin typeface="Cambria" panose="02040503050406030204" pitchFamily="18" charset="0"/>
              <a:ea typeface="Cambria" panose="02040503050406030204" pitchFamily="18" charset="0"/>
            </a:endParaRPr>
          </a:p>
        </p:txBody>
      </p:sp>
      <p:sp>
        <p:nvSpPr>
          <p:cNvPr id="4" name="Rectangle 3"/>
          <p:cNvSpPr/>
          <p:nvPr/>
        </p:nvSpPr>
        <p:spPr>
          <a:xfrm>
            <a:off x="2685902" y="3785549"/>
            <a:ext cx="1573786" cy="923330"/>
          </a:xfrm>
          <a:prstGeom prst="rect">
            <a:avLst/>
          </a:prstGeom>
        </p:spPr>
        <p:txBody>
          <a:bodyPr wrap="square" anchor="ctr">
            <a:spAutoFit/>
          </a:bodyPr>
          <a:lstStyle/>
          <a:p>
            <a:pPr lvl="0" algn="ctr"/>
            <a:r>
              <a:rPr lang="id-ID" dirty="0">
                <a:latin typeface="Cambria" panose="02040503050406030204" pitchFamily="18" charset="0"/>
                <a:ea typeface="Cambria" panose="02040503050406030204" pitchFamily="18" charset="0"/>
              </a:rPr>
              <a:t>CPU (</a:t>
            </a:r>
            <a:r>
              <a:rPr lang="id-ID" i="1" dirty="0">
                <a:latin typeface="Cambria" panose="02040503050406030204" pitchFamily="18" charset="0"/>
                <a:ea typeface="Cambria" panose="02040503050406030204" pitchFamily="18" charset="0"/>
              </a:rPr>
              <a:t>Central Processing Unit</a:t>
            </a:r>
            <a:r>
              <a:rPr lang="id-ID" dirty="0">
                <a:latin typeface="Cambria" panose="02040503050406030204" pitchFamily="18" charset="0"/>
                <a:ea typeface="Cambria" panose="02040503050406030204" pitchFamily="18" charset="0"/>
              </a:rPr>
              <a:t>)</a:t>
            </a:r>
          </a:p>
        </p:txBody>
      </p:sp>
      <p:sp>
        <p:nvSpPr>
          <p:cNvPr id="8" name="Rectangle 7"/>
          <p:cNvSpPr/>
          <p:nvPr/>
        </p:nvSpPr>
        <p:spPr>
          <a:xfrm>
            <a:off x="5002229" y="3794516"/>
            <a:ext cx="958917" cy="369332"/>
          </a:xfrm>
          <a:prstGeom prst="rect">
            <a:avLst/>
          </a:prstGeom>
        </p:spPr>
        <p:txBody>
          <a:bodyPr wrap="none">
            <a:spAutoFit/>
          </a:bodyPr>
          <a:lstStyle/>
          <a:p>
            <a:pPr lvl="0"/>
            <a:r>
              <a:rPr lang="id-ID" dirty="0">
                <a:latin typeface="Cambria" panose="02040503050406030204" pitchFamily="18" charset="0"/>
                <a:ea typeface="Cambria" panose="02040503050406030204" pitchFamily="18" charset="0"/>
              </a:rPr>
              <a:t>Memori</a:t>
            </a:r>
            <a:endParaRPr lang="en-US" dirty="0">
              <a:latin typeface="Cambria" panose="02040503050406030204" pitchFamily="18" charset="0"/>
              <a:ea typeface="Cambria" panose="02040503050406030204" pitchFamily="18" charset="0"/>
            </a:endParaRPr>
          </a:p>
        </p:txBody>
      </p:sp>
      <p:sp>
        <p:nvSpPr>
          <p:cNvPr id="17" name="Rectangle 16"/>
          <p:cNvSpPr/>
          <p:nvPr/>
        </p:nvSpPr>
        <p:spPr>
          <a:xfrm>
            <a:off x="6471483" y="3794516"/>
            <a:ext cx="1484894" cy="369332"/>
          </a:xfrm>
          <a:prstGeom prst="rect">
            <a:avLst/>
          </a:prstGeom>
        </p:spPr>
        <p:txBody>
          <a:bodyPr wrap="none">
            <a:spAutoFit/>
          </a:bodyPr>
          <a:lstStyle/>
          <a:p>
            <a:pPr lvl="0"/>
            <a:r>
              <a:rPr lang="id-ID" i="1" dirty="0">
                <a:latin typeface="Cambria" panose="02040503050406030204" pitchFamily="18" charset="0"/>
                <a:ea typeface="Cambria" panose="02040503050406030204" pitchFamily="18" charset="0"/>
              </a:rPr>
              <a:t>Power</a:t>
            </a:r>
            <a:r>
              <a:rPr lang="id-ID" dirty="0">
                <a:latin typeface="Cambria" panose="02040503050406030204" pitchFamily="18" charset="0"/>
                <a:ea typeface="Cambria" panose="02040503050406030204" pitchFamily="18" charset="0"/>
              </a:rPr>
              <a:t> </a:t>
            </a:r>
            <a:r>
              <a:rPr lang="id-ID" i="1" dirty="0">
                <a:latin typeface="Cambria" panose="02040503050406030204" pitchFamily="18" charset="0"/>
                <a:ea typeface="Cambria" panose="02040503050406030204" pitchFamily="18" charset="0"/>
              </a:rPr>
              <a:t>Supply</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4686" y="2463486"/>
            <a:ext cx="1645806" cy="1170514"/>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89614" y="2608481"/>
            <a:ext cx="1766362" cy="902109"/>
          </a:xfrm>
          <a:prstGeom prst="rect">
            <a:avLst/>
          </a:prstGeom>
        </p:spPr>
      </p:pic>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22185" y="3006086"/>
            <a:ext cx="1719003" cy="693018"/>
          </a:xfrm>
          <a:prstGeom prst="rect">
            <a:avLst/>
          </a:prstGeom>
        </p:spPr>
      </p:pic>
      <p:pic>
        <p:nvPicPr>
          <p:cNvPr id="14" name="Picture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10069" y="2333927"/>
            <a:ext cx="1051077" cy="700643"/>
          </a:xfrm>
          <a:prstGeom prst="rect">
            <a:avLst/>
          </a:prstGeom>
        </p:spPr>
      </p:pic>
      <p:pic>
        <p:nvPicPr>
          <p:cNvPr id="16" name="Picture 1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362115" y="2391656"/>
            <a:ext cx="1703630" cy="1277722"/>
          </a:xfrm>
          <a:prstGeom prst="rect">
            <a:avLst/>
          </a:prstGeom>
        </p:spPr>
      </p:pic>
    </p:spTree>
    <p:extLst>
      <p:ext uri="{BB962C8B-B14F-4D97-AF65-F5344CB8AC3E}">
        <p14:creationId xmlns:p14="http://schemas.microsoft.com/office/powerpoint/2010/main" val="419172139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5143500"/>
          </a:xfrm>
          <a:prstGeom prst="rect">
            <a:avLst/>
          </a:prstGeom>
          <a:pattFill prst="shingle">
            <a:fgClr>
              <a:schemeClr val="accent6">
                <a:lumMod val="60000"/>
                <a:lumOff val="4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5" name="Rectangle 4"/>
          <p:cNvSpPr/>
          <p:nvPr/>
        </p:nvSpPr>
        <p:spPr>
          <a:xfrm>
            <a:off x="467544" y="411510"/>
            <a:ext cx="8208911" cy="410731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p:cNvCxnSpPr>
            <a:stCxn id="5" idx="0"/>
            <a:endCxn id="5" idx="2"/>
          </p:cNvCxnSpPr>
          <p:nvPr/>
        </p:nvCxnSpPr>
        <p:spPr>
          <a:xfrm>
            <a:off x="4572000" y="411510"/>
            <a:ext cx="0" cy="4107312"/>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5" idx="1"/>
            <a:endCxn id="5" idx="3"/>
          </p:cNvCxnSpPr>
          <p:nvPr/>
        </p:nvCxnSpPr>
        <p:spPr>
          <a:xfrm>
            <a:off x="467544" y="2465166"/>
            <a:ext cx="8208911" cy="0"/>
          </a:xfrm>
          <a:prstGeom prst="line">
            <a:avLst/>
          </a:prstGeom>
        </p:spPr>
        <p:style>
          <a:lnRef idx="1">
            <a:schemeClr val="accent1"/>
          </a:lnRef>
          <a:fillRef idx="0">
            <a:schemeClr val="accent1"/>
          </a:fillRef>
          <a:effectRef idx="0">
            <a:schemeClr val="accent1"/>
          </a:effectRef>
          <a:fontRef idx="minor">
            <a:schemeClr val="tx1"/>
          </a:fontRef>
        </p:style>
      </p:cxnSp>
      <p:sp>
        <p:nvSpPr>
          <p:cNvPr id="22" name="Content Placeholder 2"/>
          <p:cNvSpPr txBox="1">
            <a:spLocks/>
          </p:cNvSpPr>
          <p:nvPr/>
        </p:nvSpPr>
        <p:spPr>
          <a:xfrm>
            <a:off x="564637" y="544229"/>
            <a:ext cx="3874774" cy="1847501"/>
          </a:xfrm>
          <a:prstGeom prst="rect">
            <a:avLst/>
          </a:prstGeom>
        </p:spPr>
        <p:txBody>
          <a:bodyPr vert="horz" lIns="91440" tIns="45720" rIns="91440" bIns="45720" rtlCol="0">
            <a:normAutofit fontScale="62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2900" b="1" i="1" dirty="0" smtClean="0">
                <a:solidFill>
                  <a:schemeClr val="accent3">
                    <a:lumMod val="75000"/>
                  </a:schemeClr>
                </a:solidFill>
                <a:latin typeface="Cambria" panose="02040503050406030204" pitchFamily="18" charset="0"/>
                <a:ea typeface="Cambria" panose="02040503050406030204" pitchFamily="18" charset="0"/>
              </a:rPr>
              <a:t>Mainboard</a:t>
            </a:r>
            <a:endParaRPr lang="en-US" sz="2900" b="1" i="1" dirty="0" smtClean="0">
              <a:solidFill>
                <a:schemeClr val="accent3">
                  <a:lumMod val="75000"/>
                </a:schemeClr>
              </a:solidFill>
              <a:latin typeface="Cambria" panose="02040503050406030204" pitchFamily="18" charset="0"/>
              <a:ea typeface="Cambria" panose="02040503050406030204" pitchFamily="18" charset="0"/>
            </a:endParaRPr>
          </a:p>
          <a:p>
            <a:pPr marL="0" indent="0">
              <a:buNone/>
            </a:pPr>
            <a:r>
              <a:rPr lang="id-ID" sz="2600" i="1" dirty="0" smtClean="0">
                <a:latin typeface="Cambria" panose="02040503050406030204" pitchFamily="18" charset="0"/>
                <a:ea typeface="Cambria" panose="02040503050406030204" pitchFamily="18" charset="0"/>
              </a:rPr>
              <a:t>Mainboard</a:t>
            </a:r>
            <a:r>
              <a:rPr lang="id-ID" sz="2600" dirty="0" smtClean="0">
                <a:latin typeface="Cambria" panose="02040503050406030204" pitchFamily="18" charset="0"/>
                <a:ea typeface="Cambria" panose="02040503050406030204" pitchFamily="18" charset="0"/>
              </a:rPr>
              <a:t> atau papan utama</a:t>
            </a:r>
            <a:r>
              <a:rPr lang="en-US" sz="2600" dirty="0" smtClean="0">
                <a:latin typeface="Cambria" panose="02040503050406030204" pitchFamily="18" charset="0"/>
                <a:ea typeface="Cambria" panose="02040503050406030204" pitchFamily="18" charset="0"/>
              </a:rPr>
              <a:t> </a:t>
            </a:r>
            <a:r>
              <a:rPr lang="id-ID" sz="2600" dirty="0" smtClean="0">
                <a:latin typeface="Cambria" panose="02040503050406030204" pitchFamily="18" charset="0"/>
                <a:ea typeface="Cambria" panose="02040503050406030204" pitchFamily="18" charset="0"/>
              </a:rPr>
              <a:t>komputermerupakan rangkaian elektronik yang bertugas sebagai penyedia jalur data bagi setiap komponen yang terhubung pada komputer, seperti CPU, </a:t>
            </a:r>
            <a:r>
              <a:rPr lang="id-ID" sz="2600" i="1" dirty="0" smtClean="0">
                <a:latin typeface="Cambria" panose="02040503050406030204" pitchFamily="18" charset="0"/>
                <a:ea typeface="Cambria" panose="02040503050406030204" pitchFamily="18" charset="0"/>
              </a:rPr>
              <a:t>hard</a:t>
            </a:r>
            <a:r>
              <a:rPr lang="id-ID" sz="2600" dirty="0" smtClean="0">
                <a:latin typeface="Cambria" panose="02040503050406030204" pitchFamily="18" charset="0"/>
                <a:ea typeface="Cambria" panose="02040503050406030204" pitchFamily="18" charset="0"/>
              </a:rPr>
              <a:t> </a:t>
            </a:r>
            <a:r>
              <a:rPr lang="id-ID" sz="2600" i="1" dirty="0" smtClean="0">
                <a:latin typeface="Cambria" panose="02040503050406030204" pitchFamily="18" charset="0"/>
                <a:ea typeface="Cambria" panose="02040503050406030204" pitchFamily="18" charset="0"/>
              </a:rPr>
              <a:t>disk</a:t>
            </a:r>
            <a:r>
              <a:rPr lang="id-ID" sz="2600" dirty="0" smtClean="0">
                <a:latin typeface="Cambria" panose="02040503050406030204" pitchFamily="18" charset="0"/>
                <a:ea typeface="Cambria" panose="02040503050406030204" pitchFamily="18" charset="0"/>
              </a:rPr>
              <a:t>, DVD </a:t>
            </a:r>
            <a:r>
              <a:rPr lang="id-ID" sz="2600" i="1" dirty="0" smtClean="0">
                <a:latin typeface="Cambria" panose="02040503050406030204" pitchFamily="18" charset="0"/>
                <a:ea typeface="Cambria" panose="02040503050406030204" pitchFamily="18" charset="0"/>
              </a:rPr>
              <a:t>drive</a:t>
            </a:r>
            <a:r>
              <a:rPr lang="id-ID" sz="2600" dirty="0" smtClean="0">
                <a:latin typeface="Cambria" panose="02040503050406030204" pitchFamily="18" charset="0"/>
                <a:ea typeface="Cambria" panose="02040503050406030204" pitchFamily="18" charset="0"/>
              </a:rPr>
              <a:t>, </a:t>
            </a:r>
            <a:r>
              <a:rPr lang="id-ID" sz="2600" i="1" dirty="0" smtClean="0">
                <a:latin typeface="Cambria" panose="02040503050406030204" pitchFamily="18" charset="0"/>
                <a:ea typeface="Cambria" panose="02040503050406030204" pitchFamily="18" charset="0"/>
              </a:rPr>
              <a:t>port</a:t>
            </a:r>
            <a:r>
              <a:rPr lang="id-ID" sz="2600" dirty="0" smtClean="0">
                <a:latin typeface="Cambria" panose="02040503050406030204" pitchFamily="18" charset="0"/>
                <a:ea typeface="Cambria" panose="02040503050406030204" pitchFamily="18" charset="0"/>
              </a:rPr>
              <a:t> USB, dan </a:t>
            </a:r>
            <a:r>
              <a:rPr lang="id-ID" sz="2600" i="1" dirty="0" smtClean="0">
                <a:latin typeface="Cambria" panose="02040503050406030204" pitchFamily="18" charset="0"/>
                <a:ea typeface="Cambria" panose="02040503050406030204" pitchFamily="18" charset="0"/>
              </a:rPr>
              <a:t>port</a:t>
            </a:r>
            <a:r>
              <a:rPr lang="id-ID" sz="2600" dirty="0" smtClean="0">
                <a:latin typeface="Cambria" panose="02040503050406030204" pitchFamily="18" charset="0"/>
                <a:ea typeface="Cambria" panose="02040503050406030204" pitchFamily="18" charset="0"/>
              </a:rPr>
              <a:t> VGA.</a:t>
            </a:r>
            <a:endParaRPr lang="id-ID" sz="2600" dirty="0">
              <a:latin typeface="Cambria" panose="02040503050406030204" pitchFamily="18" charset="0"/>
              <a:ea typeface="Cambria" panose="02040503050406030204" pitchFamily="18" charset="0"/>
            </a:endParaRPr>
          </a:p>
        </p:txBody>
      </p:sp>
      <p:sp>
        <p:nvSpPr>
          <p:cNvPr id="23" name="Content Placeholder 2"/>
          <p:cNvSpPr txBox="1">
            <a:spLocks/>
          </p:cNvSpPr>
          <p:nvPr/>
        </p:nvSpPr>
        <p:spPr>
          <a:xfrm>
            <a:off x="4668586" y="509653"/>
            <a:ext cx="3839277" cy="181149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buNone/>
            </a:pPr>
            <a:r>
              <a:rPr lang="id-ID" sz="1900" b="1" dirty="0">
                <a:solidFill>
                  <a:schemeClr val="accent3">
                    <a:lumMod val="75000"/>
                  </a:schemeClr>
                </a:solidFill>
                <a:latin typeface="Cambria" panose="02040503050406030204" pitchFamily="18" charset="0"/>
                <a:ea typeface="Cambria" panose="02040503050406030204" pitchFamily="18" charset="0"/>
              </a:rPr>
              <a:t>CPU (</a:t>
            </a:r>
            <a:r>
              <a:rPr lang="id-ID" sz="1900" b="1" i="1" dirty="0">
                <a:solidFill>
                  <a:schemeClr val="accent3">
                    <a:lumMod val="75000"/>
                  </a:schemeClr>
                </a:solidFill>
                <a:latin typeface="Cambria" panose="02040503050406030204" pitchFamily="18" charset="0"/>
                <a:ea typeface="Cambria" panose="02040503050406030204" pitchFamily="18" charset="0"/>
              </a:rPr>
              <a:t>Central Processing </a:t>
            </a:r>
            <a:r>
              <a:rPr lang="id-ID" sz="1900" b="1" i="1" dirty="0" smtClean="0">
                <a:solidFill>
                  <a:schemeClr val="accent3">
                    <a:lumMod val="75000"/>
                  </a:schemeClr>
                </a:solidFill>
                <a:latin typeface="Cambria" panose="02040503050406030204" pitchFamily="18" charset="0"/>
                <a:ea typeface="Cambria" panose="02040503050406030204" pitchFamily="18" charset="0"/>
              </a:rPr>
              <a:t>Unit</a:t>
            </a:r>
            <a:r>
              <a:rPr lang="id-ID" sz="1900" b="1" dirty="0" smtClean="0">
                <a:solidFill>
                  <a:schemeClr val="accent3">
                    <a:lumMod val="75000"/>
                  </a:schemeClr>
                </a:solidFill>
                <a:latin typeface="Cambria" panose="02040503050406030204" pitchFamily="18" charset="0"/>
                <a:ea typeface="Cambria" panose="02040503050406030204" pitchFamily="18" charset="0"/>
              </a:rPr>
              <a:t>)</a:t>
            </a:r>
            <a:endParaRPr lang="en-US" sz="1900" b="1" dirty="0" smtClean="0">
              <a:solidFill>
                <a:schemeClr val="accent3">
                  <a:lumMod val="75000"/>
                </a:schemeClr>
              </a:solidFill>
              <a:latin typeface="Cambria" panose="02040503050406030204" pitchFamily="18" charset="0"/>
              <a:ea typeface="Cambria" panose="02040503050406030204" pitchFamily="18" charset="0"/>
            </a:endParaRPr>
          </a:p>
          <a:p>
            <a:pPr marL="0" lvl="0" indent="0">
              <a:buNone/>
            </a:pPr>
            <a:r>
              <a:rPr lang="id-ID" sz="1600" dirty="0" smtClean="0">
                <a:latin typeface="Cambria" panose="02040503050406030204" pitchFamily="18" charset="0"/>
                <a:ea typeface="Cambria" panose="02040503050406030204" pitchFamily="18" charset="0"/>
              </a:rPr>
              <a:t>CPU atau </a:t>
            </a:r>
            <a:r>
              <a:rPr lang="id-ID" sz="1600" i="1" dirty="0" smtClean="0">
                <a:latin typeface="Cambria" panose="02040503050406030204" pitchFamily="18" charset="0"/>
                <a:ea typeface="Cambria" panose="02040503050406030204" pitchFamily="18" charset="0"/>
              </a:rPr>
              <a:t>processor</a:t>
            </a:r>
            <a:r>
              <a:rPr lang="id-ID" sz="1600" dirty="0" smtClean="0">
                <a:latin typeface="Cambria" panose="02040503050406030204" pitchFamily="18" charset="0"/>
                <a:ea typeface="Cambria" panose="02040503050406030204" pitchFamily="18" charset="0"/>
              </a:rPr>
              <a:t> adalah komponen inti dalam komputer. Komponen ini merupakan tempat semua proses pengolahan data akan dikerjakan.</a:t>
            </a:r>
            <a:endParaRPr lang="id-ID" sz="1600" dirty="0">
              <a:latin typeface="Cambria" panose="02040503050406030204" pitchFamily="18" charset="0"/>
              <a:ea typeface="Cambria" panose="02040503050406030204" pitchFamily="18" charset="0"/>
            </a:endParaRPr>
          </a:p>
        </p:txBody>
      </p:sp>
      <p:sp>
        <p:nvSpPr>
          <p:cNvPr id="24" name="Content Placeholder 2"/>
          <p:cNvSpPr txBox="1">
            <a:spLocks/>
          </p:cNvSpPr>
          <p:nvPr/>
        </p:nvSpPr>
        <p:spPr>
          <a:xfrm>
            <a:off x="564637" y="2535746"/>
            <a:ext cx="3869060" cy="190964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buNone/>
            </a:pPr>
            <a:r>
              <a:rPr lang="id-ID" sz="1800" b="1" dirty="0" smtClean="0">
                <a:solidFill>
                  <a:schemeClr val="accent3">
                    <a:lumMod val="75000"/>
                  </a:schemeClr>
                </a:solidFill>
                <a:latin typeface="Cambria" panose="02040503050406030204" pitchFamily="18" charset="0"/>
                <a:ea typeface="Cambria" panose="02040503050406030204" pitchFamily="18" charset="0"/>
              </a:rPr>
              <a:t>Memori</a:t>
            </a:r>
            <a:endParaRPr lang="en-US" sz="2400" b="1" dirty="0" smtClean="0">
              <a:solidFill>
                <a:schemeClr val="accent3">
                  <a:lumMod val="75000"/>
                </a:schemeClr>
              </a:solidFill>
              <a:latin typeface="Cambria" panose="02040503050406030204" pitchFamily="18" charset="0"/>
              <a:ea typeface="Cambria" panose="02040503050406030204" pitchFamily="18" charset="0"/>
            </a:endParaRPr>
          </a:p>
          <a:p>
            <a:pPr marL="0" indent="0">
              <a:buNone/>
            </a:pPr>
            <a:r>
              <a:rPr lang="id-ID" sz="1600" dirty="0" smtClean="0">
                <a:latin typeface="Cambria" panose="02040503050406030204" pitchFamily="18" charset="0"/>
                <a:ea typeface="Cambria" panose="02040503050406030204" pitchFamily="18" charset="0"/>
              </a:rPr>
              <a:t>Memori bertugas untuk menyimpan semua instruksi sebelum dikerjakan dalam CPU dan setiap data yang akan diproses atau yang dihasilkan oleh CPU.</a:t>
            </a:r>
            <a:r>
              <a:rPr lang="en-US" sz="1600" dirty="0" smtClean="0">
                <a:latin typeface="Cambria" panose="02040503050406030204" pitchFamily="18" charset="0"/>
                <a:ea typeface="Cambria" panose="02040503050406030204" pitchFamily="18" charset="0"/>
              </a:rPr>
              <a:t> </a:t>
            </a:r>
            <a:r>
              <a:rPr lang="id-ID" sz="1600" dirty="0">
                <a:latin typeface="Cambria" panose="02040503050406030204" pitchFamily="18" charset="0"/>
                <a:ea typeface="Cambria" panose="02040503050406030204" pitchFamily="18" charset="0"/>
              </a:rPr>
              <a:t>Ada dua jenis memori utama, yaitu ROM dan RAM</a:t>
            </a:r>
            <a:r>
              <a:rPr lang="id-ID" sz="1600" dirty="0" smtClean="0">
                <a:latin typeface="Cambria" panose="02040503050406030204" pitchFamily="18" charset="0"/>
                <a:ea typeface="Cambria" panose="02040503050406030204" pitchFamily="18" charset="0"/>
              </a:rPr>
              <a:t>.</a:t>
            </a:r>
            <a:endParaRPr lang="id-ID" sz="1600" dirty="0">
              <a:latin typeface="Cambria" panose="02040503050406030204" pitchFamily="18" charset="0"/>
              <a:ea typeface="Cambria" panose="02040503050406030204" pitchFamily="18" charset="0"/>
            </a:endParaRPr>
          </a:p>
        </p:txBody>
      </p:sp>
      <p:sp>
        <p:nvSpPr>
          <p:cNvPr id="25" name="Rectangle 24"/>
          <p:cNvSpPr/>
          <p:nvPr/>
        </p:nvSpPr>
        <p:spPr>
          <a:xfrm>
            <a:off x="4668585" y="2499742"/>
            <a:ext cx="4007869" cy="1877437"/>
          </a:xfrm>
          <a:prstGeom prst="rect">
            <a:avLst/>
          </a:prstGeom>
        </p:spPr>
        <p:txBody>
          <a:bodyPr wrap="square">
            <a:spAutoFit/>
          </a:bodyPr>
          <a:lstStyle/>
          <a:p>
            <a:pPr lvl="0"/>
            <a:r>
              <a:rPr lang="id-ID" b="1" i="1" dirty="0">
                <a:solidFill>
                  <a:schemeClr val="accent3">
                    <a:lumMod val="75000"/>
                  </a:schemeClr>
                </a:solidFill>
                <a:latin typeface="Cambria" panose="02040503050406030204" pitchFamily="18" charset="0"/>
                <a:ea typeface="Cambria" panose="02040503050406030204" pitchFamily="18" charset="0"/>
              </a:rPr>
              <a:t>Power </a:t>
            </a:r>
            <a:r>
              <a:rPr lang="id-ID" b="1" i="1" dirty="0" smtClean="0">
                <a:solidFill>
                  <a:schemeClr val="accent3">
                    <a:lumMod val="75000"/>
                  </a:schemeClr>
                </a:solidFill>
                <a:latin typeface="Cambria" panose="02040503050406030204" pitchFamily="18" charset="0"/>
                <a:ea typeface="Cambria" panose="02040503050406030204" pitchFamily="18" charset="0"/>
              </a:rPr>
              <a:t>Supply</a:t>
            </a:r>
            <a:endParaRPr lang="en-US" b="1" i="1" dirty="0" smtClean="0">
              <a:solidFill>
                <a:schemeClr val="accent3">
                  <a:lumMod val="75000"/>
                </a:schemeClr>
              </a:solidFill>
              <a:latin typeface="Cambria" panose="02040503050406030204" pitchFamily="18" charset="0"/>
              <a:ea typeface="Cambria" panose="02040503050406030204" pitchFamily="18" charset="0"/>
            </a:endParaRPr>
          </a:p>
          <a:p>
            <a:pPr lvl="0"/>
            <a:r>
              <a:rPr lang="id-ID" sz="1400" i="1" dirty="0" smtClean="0">
                <a:latin typeface="Cambria" panose="02040503050406030204" pitchFamily="18" charset="0"/>
                <a:ea typeface="Cambria" panose="02040503050406030204" pitchFamily="18" charset="0"/>
              </a:rPr>
              <a:t>Power </a:t>
            </a:r>
            <a:r>
              <a:rPr lang="id-ID" sz="1400" i="1" dirty="0">
                <a:latin typeface="Cambria" panose="02040503050406030204" pitchFamily="18" charset="0"/>
                <a:ea typeface="Cambria" panose="02040503050406030204" pitchFamily="18" charset="0"/>
              </a:rPr>
              <a:t>supply</a:t>
            </a:r>
            <a:r>
              <a:rPr lang="id-ID" sz="1400" dirty="0">
                <a:latin typeface="Cambria" panose="02040503050406030204" pitchFamily="18" charset="0"/>
                <a:ea typeface="Cambria" panose="02040503050406030204" pitchFamily="18" charset="0"/>
              </a:rPr>
              <a:t> </a:t>
            </a:r>
            <a:r>
              <a:rPr lang="id-ID" sz="1400" dirty="0" smtClean="0">
                <a:latin typeface="Cambria" panose="02040503050406030204" pitchFamily="18" charset="0"/>
                <a:ea typeface="Cambria" panose="02040503050406030204" pitchFamily="18" charset="0"/>
              </a:rPr>
              <a:t>berfungsi </a:t>
            </a:r>
            <a:r>
              <a:rPr lang="id-ID" sz="1400" dirty="0">
                <a:latin typeface="Cambria" panose="02040503050406030204" pitchFamily="18" charset="0"/>
                <a:ea typeface="Cambria" panose="02040503050406030204" pitchFamily="18" charset="0"/>
              </a:rPr>
              <a:t>menyuplai aliran listrik ke </a:t>
            </a:r>
            <a:r>
              <a:rPr lang="id-ID" sz="1400" i="1" dirty="0">
                <a:latin typeface="Cambria" panose="02040503050406030204" pitchFamily="18" charset="0"/>
                <a:ea typeface="Cambria" panose="02040503050406030204" pitchFamily="18" charset="0"/>
              </a:rPr>
              <a:t>mainboard</a:t>
            </a:r>
            <a:r>
              <a:rPr lang="id-ID" sz="1400" dirty="0">
                <a:latin typeface="Cambria" panose="02040503050406030204" pitchFamily="18" charset="0"/>
                <a:ea typeface="Cambria" panose="02040503050406030204" pitchFamily="18" charset="0"/>
              </a:rPr>
              <a:t> dan beberapa perangkat keras lainnya yang terpasang pada </a:t>
            </a:r>
            <a:r>
              <a:rPr lang="id-ID" sz="1400" i="1" dirty="0">
                <a:latin typeface="Cambria" panose="02040503050406030204" pitchFamily="18" charset="0"/>
                <a:ea typeface="Cambria" panose="02040503050406030204" pitchFamily="18" charset="0"/>
              </a:rPr>
              <a:t>mainboard</a:t>
            </a:r>
            <a:r>
              <a:rPr lang="id-ID" sz="1400" dirty="0">
                <a:latin typeface="Cambria" panose="02040503050406030204" pitchFamily="18" charset="0"/>
                <a:ea typeface="Cambria" panose="02040503050406030204" pitchFamily="18" charset="0"/>
              </a:rPr>
              <a:t>. Komponen ini bekerja dengan cara mengonversi tegangan AC menjadi DC yang sekaligus menjadi pembangkit tegangan dan pengatur kestabilan arus listrik yang dialirkan ke komponen komponen.</a:t>
            </a:r>
          </a:p>
        </p:txBody>
      </p:sp>
    </p:spTree>
    <p:extLst>
      <p:ext uri="{BB962C8B-B14F-4D97-AF65-F5344CB8AC3E}">
        <p14:creationId xmlns:p14="http://schemas.microsoft.com/office/powerpoint/2010/main" val="142352478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7" name="Group 6"/>
          <p:cNvGrpSpPr/>
          <p:nvPr/>
        </p:nvGrpSpPr>
        <p:grpSpPr>
          <a:xfrm>
            <a:off x="628653" y="237875"/>
            <a:ext cx="4504243" cy="946481"/>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a:ln>
                  <a:noFill/>
                </a:ln>
                <a:solidFill>
                  <a:prstClr val="black"/>
                </a:solidFill>
                <a:effectLst/>
                <a:uLnTx/>
                <a:uFillTx/>
                <a:latin typeface="Calibri"/>
                <a:ea typeface="+mn-ea"/>
                <a:cs typeface="+mn-cs"/>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2700" kern="0" noProof="0" dirty="0">
                  <a:solidFill>
                    <a:prstClr val="black"/>
                  </a:solidFill>
                  <a:latin typeface="Cambria" panose="02040503050406030204" pitchFamily="18" charset="0"/>
                  <a:ea typeface="Cambria" panose="02040503050406030204" pitchFamily="18" charset="0"/>
                </a:rPr>
                <a:t>2</a:t>
              </a:r>
              <a:r>
                <a:rPr kumimoji="0" lang="en-US" sz="27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27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2" name="TextBox 11"/>
          <p:cNvSpPr txBox="1"/>
          <p:nvPr/>
        </p:nvSpPr>
        <p:spPr>
          <a:xfrm>
            <a:off x="1691680" y="556687"/>
            <a:ext cx="3310549" cy="43088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Perangkat</a:t>
            </a:r>
            <a:r>
              <a:rPr kumimoji="0" lang="en-US" sz="2200" b="0" i="0"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200" b="0" i="0" u="none" strike="noStrike" kern="1200" cap="none" spc="0" normalizeH="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Keras</a:t>
            </a:r>
            <a:r>
              <a:rPr kumimoji="0" lang="en-US" sz="2200" b="0" i="0"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 External</a:t>
            </a:r>
            <a:endParaRPr kumimoji="0" lang="en-US" sz="2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8" name="Content Placeholder 2"/>
          <p:cNvSpPr>
            <a:spLocks noGrp="1"/>
          </p:cNvSpPr>
          <p:nvPr>
            <p:ph idx="1"/>
          </p:nvPr>
        </p:nvSpPr>
        <p:spPr>
          <a:xfrm>
            <a:off x="1102145" y="1491630"/>
            <a:ext cx="6854232" cy="1656183"/>
          </a:xfrm>
          <a:prstGeom prst="roundRect">
            <a:avLst>
              <a:gd name="adj" fmla="val 50000"/>
            </a:avLst>
          </a:prstGeom>
          <a:solidFill>
            <a:schemeClr val="accent5">
              <a:lumMod val="40000"/>
              <a:lumOff val="60000"/>
            </a:schemeClr>
          </a:solidFill>
        </p:spPr>
        <p:txBody>
          <a:bodyPr anchor="ctr">
            <a:noAutofit/>
          </a:bodyPr>
          <a:lstStyle/>
          <a:p>
            <a:pPr marL="0" indent="0" algn="ctr">
              <a:buNone/>
            </a:pPr>
            <a:r>
              <a:rPr lang="id-ID" sz="1800" dirty="0" smtClean="0">
                <a:latin typeface="Cambria" panose="02040503050406030204" pitchFamily="18" charset="0"/>
                <a:ea typeface="Cambria" panose="02040503050406030204" pitchFamily="18" charset="0"/>
              </a:rPr>
              <a:t>Perangkat keras eksternal </a:t>
            </a:r>
            <a:r>
              <a:rPr lang="en-US" sz="1800" dirty="0" err="1" smtClean="0">
                <a:latin typeface="Cambria" panose="02040503050406030204" pitchFamily="18" charset="0"/>
                <a:ea typeface="Cambria" panose="02040503050406030204" pitchFamily="18" charset="0"/>
              </a:rPr>
              <a:t>adalah</a:t>
            </a:r>
            <a:r>
              <a:rPr lang="id-ID" sz="1800" dirty="0" smtClean="0">
                <a:latin typeface="Cambria" panose="02040503050406030204" pitchFamily="18" charset="0"/>
                <a:ea typeface="Cambria" panose="02040503050406030204" pitchFamily="18" charset="0"/>
              </a:rPr>
              <a:t> perangkat keras yang dipasangkan di luar koneksi internal mainboard. Per</a:t>
            </a:r>
            <a:r>
              <a:rPr lang="en-US" sz="1800" dirty="0" smtClean="0">
                <a:latin typeface="Cambria" panose="02040503050406030204" pitchFamily="18" charset="0"/>
                <a:ea typeface="Cambria" panose="02040503050406030204" pitchFamily="18" charset="0"/>
              </a:rPr>
              <a:t>a</a:t>
            </a:r>
            <a:r>
              <a:rPr lang="id-ID" sz="1800" dirty="0" smtClean="0">
                <a:latin typeface="Cambria" panose="02040503050406030204" pitchFamily="18" charset="0"/>
                <a:ea typeface="Cambria" panose="02040503050406030204" pitchFamily="18" charset="0"/>
              </a:rPr>
              <a:t>ngkat ini terhubung melalui interkoneksi bus sebagai pengolah data keluaran dari CPU. Tipe perangkat eksternal dapat dibagi menjadi tiga, yaitu sebagai berikut.</a:t>
            </a:r>
            <a:endParaRPr lang="id-ID" sz="1800" dirty="0">
              <a:latin typeface="Cambria" panose="02040503050406030204" pitchFamily="18" charset="0"/>
              <a:ea typeface="Cambria" panose="02040503050406030204" pitchFamily="18" charset="0"/>
            </a:endParaRPr>
          </a:p>
        </p:txBody>
      </p:sp>
      <p:graphicFrame>
        <p:nvGraphicFramePr>
          <p:cNvPr id="16" name="Diagram 15"/>
          <p:cNvGraphicFramePr/>
          <p:nvPr>
            <p:extLst>
              <p:ext uri="{D42A27DB-BD31-4B8C-83A1-F6EECF244321}">
                <p14:modId xmlns:p14="http://schemas.microsoft.com/office/powerpoint/2010/main" val="2243902364"/>
              </p:ext>
            </p:extLst>
          </p:nvPr>
        </p:nvGraphicFramePr>
        <p:xfrm>
          <a:off x="1167372" y="3372668"/>
          <a:ext cx="6723778" cy="12589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749394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24" name="Group 23"/>
          <p:cNvGrpSpPr/>
          <p:nvPr/>
        </p:nvGrpSpPr>
        <p:grpSpPr>
          <a:xfrm>
            <a:off x="539552" y="743831"/>
            <a:ext cx="2674603" cy="780819"/>
            <a:chOff x="539552" y="555526"/>
            <a:chExt cx="2674603" cy="780819"/>
          </a:xfrm>
        </p:grpSpPr>
        <p:sp>
          <p:nvSpPr>
            <p:cNvPr id="11" name="Google Shape;5637;p47">
              <a:extLst>
                <a:ext uri="{FF2B5EF4-FFF2-40B4-BE49-F238E27FC236}">
                  <a16:creationId xmlns:a16="http://schemas.microsoft.com/office/drawing/2014/main" id="{2FB625E7-266F-C4C9-035F-4E632C454FD1}"/>
                </a:ext>
              </a:extLst>
            </p:cNvPr>
            <p:cNvSpPr/>
            <p:nvPr/>
          </p:nvSpPr>
          <p:spPr>
            <a:xfrm rot="10800000">
              <a:off x="539552" y="555526"/>
              <a:ext cx="2649439" cy="714001"/>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38100">
              <a:solidFill>
                <a:schemeClr val="accent6">
                  <a:lumMod val="75000"/>
                </a:schemeClr>
              </a:solidFill>
              <a:prstDash val="sysDash"/>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2" name="Google Shape;5637;p47">
              <a:extLst>
                <a:ext uri="{FF2B5EF4-FFF2-40B4-BE49-F238E27FC236}">
                  <a16:creationId xmlns:a16="http://schemas.microsoft.com/office/drawing/2014/main" id="{2FB625E7-266F-C4C9-035F-4E632C454FD1}"/>
                </a:ext>
              </a:extLst>
            </p:cNvPr>
            <p:cNvSpPr/>
            <p:nvPr/>
          </p:nvSpPr>
          <p:spPr>
            <a:xfrm rot="10800000">
              <a:off x="655843" y="646902"/>
              <a:ext cx="2558312" cy="689443"/>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chemeClr val="accent6">
                <a:lumMod val="60000"/>
                <a:lumOff val="4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4" name="Rectangle 3"/>
            <p:cNvSpPr/>
            <p:nvPr/>
          </p:nvSpPr>
          <p:spPr>
            <a:xfrm>
              <a:off x="960373" y="727860"/>
              <a:ext cx="1949252" cy="369332"/>
            </a:xfrm>
            <a:prstGeom prst="rect">
              <a:avLst/>
            </a:prstGeom>
          </p:spPr>
          <p:txBody>
            <a:bodyPr wrap="none" anchor="ctr">
              <a:spAutoFit/>
            </a:bodyPr>
            <a:lstStyle/>
            <a:p>
              <a:pPr algn="ctr"/>
              <a:r>
                <a:rPr lang="id-ID" b="1" i="1" dirty="0">
                  <a:latin typeface="Cambria" panose="02040503050406030204" pitchFamily="18" charset="0"/>
                  <a:ea typeface="Cambria" panose="02040503050406030204" pitchFamily="18" charset="0"/>
                </a:rPr>
                <a:t>Machine Readble</a:t>
              </a:r>
            </a:p>
          </p:txBody>
        </p:sp>
      </p:grpSp>
      <p:grpSp>
        <p:nvGrpSpPr>
          <p:cNvPr id="25" name="Group 24"/>
          <p:cNvGrpSpPr/>
          <p:nvPr/>
        </p:nvGrpSpPr>
        <p:grpSpPr>
          <a:xfrm>
            <a:off x="539552" y="2183991"/>
            <a:ext cx="2674603" cy="780819"/>
            <a:chOff x="539552" y="1995686"/>
            <a:chExt cx="2674603" cy="780819"/>
          </a:xfrm>
        </p:grpSpPr>
        <p:sp>
          <p:nvSpPr>
            <p:cNvPr id="14" name="Google Shape;5637;p47">
              <a:extLst>
                <a:ext uri="{FF2B5EF4-FFF2-40B4-BE49-F238E27FC236}">
                  <a16:creationId xmlns:a16="http://schemas.microsoft.com/office/drawing/2014/main" id="{2FB625E7-266F-C4C9-035F-4E632C454FD1}"/>
                </a:ext>
              </a:extLst>
            </p:cNvPr>
            <p:cNvSpPr/>
            <p:nvPr/>
          </p:nvSpPr>
          <p:spPr>
            <a:xfrm rot="10800000">
              <a:off x="539552" y="1995686"/>
              <a:ext cx="2649439" cy="714001"/>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38100">
              <a:solidFill>
                <a:schemeClr val="accent5">
                  <a:lumMod val="75000"/>
                </a:schemeClr>
              </a:solidFill>
              <a:prstDash val="sysDash"/>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5" name="Google Shape;5637;p47">
              <a:extLst>
                <a:ext uri="{FF2B5EF4-FFF2-40B4-BE49-F238E27FC236}">
                  <a16:creationId xmlns:a16="http://schemas.microsoft.com/office/drawing/2014/main" id="{2FB625E7-266F-C4C9-035F-4E632C454FD1}"/>
                </a:ext>
              </a:extLst>
            </p:cNvPr>
            <p:cNvSpPr/>
            <p:nvPr/>
          </p:nvSpPr>
          <p:spPr>
            <a:xfrm rot="10800000">
              <a:off x="655843" y="2087062"/>
              <a:ext cx="2558312" cy="689443"/>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chemeClr val="accent5">
                <a:lumMod val="40000"/>
                <a:lumOff val="6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6" name="Rectangle 15"/>
            <p:cNvSpPr/>
            <p:nvPr/>
          </p:nvSpPr>
          <p:spPr>
            <a:xfrm>
              <a:off x="1019105" y="2158921"/>
              <a:ext cx="1831785" cy="369332"/>
            </a:xfrm>
            <a:prstGeom prst="rect">
              <a:avLst/>
            </a:prstGeom>
          </p:spPr>
          <p:txBody>
            <a:bodyPr wrap="none" anchor="ctr">
              <a:spAutoFit/>
            </a:bodyPr>
            <a:lstStyle/>
            <a:p>
              <a:pPr algn="ctr"/>
              <a:r>
                <a:rPr lang="id-ID" b="1" i="1" dirty="0">
                  <a:latin typeface="Cambria" panose="02040503050406030204" pitchFamily="18" charset="0"/>
                  <a:ea typeface="Cambria" panose="02040503050406030204" pitchFamily="18" charset="0"/>
                </a:rPr>
                <a:t>Human Readble</a:t>
              </a:r>
            </a:p>
          </p:txBody>
        </p:sp>
      </p:grpSp>
      <p:grpSp>
        <p:nvGrpSpPr>
          <p:cNvPr id="26" name="Group 25"/>
          <p:cNvGrpSpPr/>
          <p:nvPr/>
        </p:nvGrpSpPr>
        <p:grpSpPr>
          <a:xfrm>
            <a:off x="539551" y="3717917"/>
            <a:ext cx="2674603" cy="780819"/>
            <a:chOff x="539551" y="3529612"/>
            <a:chExt cx="2674603" cy="780819"/>
          </a:xfrm>
        </p:grpSpPr>
        <p:sp>
          <p:nvSpPr>
            <p:cNvPr id="17" name="Google Shape;5637;p47">
              <a:extLst>
                <a:ext uri="{FF2B5EF4-FFF2-40B4-BE49-F238E27FC236}">
                  <a16:creationId xmlns:a16="http://schemas.microsoft.com/office/drawing/2014/main" id="{2FB625E7-266F-C4C9-035F-4E632C454FD1}"/>
                </a:ext>
              </a:extLst>
            </p:cNvPr>
            <p:cNvSpPr/>
            <p:nvPr/>
          </p:nvSpPr>
          <p:spPr>
            <a:xfrm rot="10800000">
              <a:off x="539551" y="3529612"/>
              <a:ext cx="2649439" cy="714001"/>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38100">
              <a:solidFill>
                <a:schemeClr val="accent3">
                  <a:lumMod val="75000"/>
                </a:schemeClr>
              </a:solidFill>
              <a:prstDash val="sysDash"/>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8" name="Google Shape;5637;p47">
              <a:extLst>
                <a:ext uri="{FF2B5EF4-FFF2-40B4-BE49-F238E27FC236}">
                  <a16:creationId xmlns:a16="http://schemas.microsoft.com/office/drawing/2014/main" id="{2FB625E7-266F-C4C9-035F-4E632C454FD1}"/>
                </a:ext>
              </a:extLst>
            </p:cNvPr>
            <p:cNvSpPr/>
            <p:nvPr/>
          </p:nvSpPr>
          <p:spPr>
            <a:xfrm rot="10800000">
              <a:off x="655842" y="3620988"/>
              <a:ext cx="2558312" cy="689443"/>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chemeClr val="accent3">
                <a:lumMod val="60000"/>
                <a:lumOff val="4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9" name="Rectangle 18"/>
            <p:cNvSpPr/>
            <p:nvPr/>
          </p:nvSpPr>
          <p:spPr>
            <a:xfrm>
              <a:off x="972908" y="3701946"/>
              <a:ext cx="1924181" cy="369332"/>
            </a:xfrm>
            <a:prstGeom prst="rect">
              <a:avLst/>
            </a:prstGeom>
          </p:spPr>
          <p:txBody>
            <a:bodyPr wrap="none" anchor="ctr">
              <a:spAutoFit/>
            </a:bodyPr>
            <a:lstStyle/>
            <a:p>
              <a:pPr algn="ctr"/>
              <a:r>
                <a:rPr lang="id-ID" b="1" i="1" dirty="0">
                  <a:latin typeface="Cambria" panose="02040503050406030204" pitchFamily="18" charset="0"/>
                  <a:ea typeface="Cambria" panose="02040503050406030204" pitchFamily="18" charset="0"/>
                </a:rPr>
                <a:t>Communications</a:t>
              </a:r>
            </a:p>
          </p:txBody>
        </p:sp>
      </p:grpSp>
      <p:sp>
        <p:nvSpPr>
          <p:cNvPr id="20" name="Content Placeholder 2"/>
          <p:cNvSpPr txBox="1">
            <a:spLocks/>
          </p:cNvSpPr>
          <p:nvPr/>
        </p:nvSpPr>
        <p:spPr>
          <a:xfrm>
            <a:off x="3333261" y="3561860"/>
            <a:ext cx="5343078" cy="1026114"/>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1800" b="1" i="1" dirty="0" smtClean="0">
                <a:solidFill>
                  <a:schemeClr val="accent3">
                    <a:lumMod val="75000"/>
                  </a:schemeClr>
                </a:solidFill>
                <a:latin typeface="Cambria" panose="02040503050406030204" pitchFamily="18" charset="0"/>
                <a:ea typeface="Cambria" panose="02040503050406030204" pitchFamily="18" charset="0"/>
              </a:rPr>
              <a:t>Communications</a:t>
            </a:r>
            <a:r>
              <a:rPr lang="id-ID" sz="1800" i="1" dirty="0" smtClean="0">
                <a:latin typeface="Cambria" panose="02040503050406030204" pitchFamily="18" charset="0"/>
                <a:ea typeface="Cambria" panose="02040503050406030204" pitchFamily="18" charset="0"/>
              </a:rPr>
              <a:t> </a:t>
            </a:r>
            <a:r>
              <a:rPr lang="id-ID" sz="1800" dirty="0" smtClean="0">
                <a:latin typeface="Cambria" panose="02040503050406030204" pitchFamily="18" charset="0"/>
                <a:ea typeface="Cambria" panose="02040503050406030204" pitchFamily="18" charset="0"/>
              </a:rPr>
              <a:t>merupakan perangkat eksternal yang berfungsi sebagai pendukung dan sistem komunikasi jarak jauh.</a:t>
            </a:r>
            <a:endParaRPr lang="id-ID" sz="1800" dirty="0">
              <a:latin typeface="Cambria" panose="02040503050406030204" pitchFamily="18" charset="0"/>
              <a:ea typeface="Cambria" panose="02040503050406030204" pitchFamily="18" charset="0"/>
            </a:endParaRPr>
          </a:p>
        </p:txBody>
      </p:sp>
      <p:sp>
        <p:nvSpPr>
          <p:cNvPr id="21" name="Content Placeholder 2"/>
          <p:cNvSpPr txBox="1">
            <a:spLocks/>
          </p:cNvSpPr>
          <p:nvPr/>
        </p:nvSpPr>
        <p:spPr>
          <a:xfrm>
            <a:off x="3330446" y="1990019"/>
            <a:ext cx="5346010" cy="12601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1800" b="1" i="1" dirty="0" smtClean="0">
                <a:solidFill>
                  <a:schemeClr val="accent5">
                    <a:lumMod val="75000"/>
                  </a:schemeClr>
                </a:solidFill>
                <a:latin typeface="Cambria" panose="02040503050406030204" pitchFamily="18" charset="0"/>
                <a:ea typeface="Cambria" panose="02040503050406030204" pitchFamily="18" charset="0"/>
              </a:rPr>
              <a:t>Human Readble </a:t>
            </a:r>
            <a:r>
              <a:rPr lang="id-ID" sz="1800" dirty="0" smtClean="0">
                <a:latin typeface="Cambria" panose="02040503050406030204" pitchFamily="18" charset="0"/>
                <a:ea typeface="Cambria" panose="02040503050406030204" pitchFamily="18" charset="0"/>
              </a:rPr>
              <a:t>merupakan perangkat eksternal yang bertugas sebagai interface atau antarmuka yang menghubungkan interaksi antara manusia dan komputer.</a:t>
            </a:r>
            <a:endParaRPr lang="id-ID" sz="1800" dirty="0">
              <a:latin typeface="Cambria" panose="02040503050406030204" pitchFamily="18" charset="0"/>
              <a:ea typeface="Cambria" panose="02040503050406030204" pitchFamily="18" charset="0"/>
            </a:endParaRPr>
          </a:p>
        </p:txBody>
      </p:sp>
      <p:sp>
        <p:nvSpPr>
          <p:cNvPr id="23" name="Content Placeholder 2"/>
          <p:cNvSpPr txBox="1">
            <a:spLocks/>
          </p:cNvSpPr>
          <p:nvPr/>
        </p:nvSpPr>
        <p:spPr>
          <a:xfrm>
            <a:off x="3330446" y="586362"/>
            <a:ext cx="5346010" cy="118713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1800" b="1" i="1" dirty="0" smtClean="0">
                <a:solidFill>
                  <a:schemeClr val="accent6">
                    <a:lumMod val="75000"/>
                  </a:schemeClr>
                </a:solidFill>
                <a:latin typeface="Cambria" panose="02040503050406030204" pitchFamily="18" charset="0"/>
                <a:ea typeface="Cambria" panose="02040503050406030204" pitchFamily="18" charset="0"/>
              </a:rPr>
              <a:t>Machine Readble </a:t>
            </a:r>
            <a:r>
              <a:rPr lang="id-ID" sz="1800" dirty="0" smtClean="0">
                <a:latin typeface="Cambria" panose="02040503050406030204" pitchFamily="18" charset="0"/>
                <a:ea typeface="Cambria" panose="02040503050406030204" pitchFamily="18" charset="0"/>
              </a:rPr>
              <a:t>merupakan perangkat eksternal yang berperan sebagai perangkat input/output yang menghubungkan perangkat lain dengan komputer dan sebaliknya.</a:t>
            </a:r>
            <a:endParaRPr lang="id-ID" sz="18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8246629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1043608" y="555526"/>
            <a:ext cx="7206513" cy="1008112"/>
          </a:xfrm>
          <a:prstGeom prst="roundRect">
            <a:avLst/>
          </a:prstGeom>
          <a:noFill/>
          <a:ln w="38100">
            <a:solidFill>
              <a:schemeClr val="accent3">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899592" y="699542"/>
            <a:ext cx="7200800" cy="990110"/>
          </a:xfrm>
          <a:prstGeom prst="roundRect">
            <a:avLst/>
          </a:prstGeom>
          <a:solidFill>
            <a:schemeClr val="accent3">
              <a:lumMod val="20000"/>
              <a:lumOff val="80000"/>
            </a:schemeClr>
          </a:solidFill>
        </p:spPr>
        <p:txBody>
          <a:bodyPr anchor="ctr">
            <a:noAutofit/>
          </a:bodyPr>
          <a:lstStyle/>
          <a:p>
            <a:pPr marL="0" indent="0" algn="ctr">
              <a:buNone/>
            </a:pPr>
            <a:r>
              <a:rPr lang="id-ID" sz="1800" dirty="0" smtClean="0">
                <a:latin typeface="Cambria" panose="02040503050406030204" pitchFamily="18" charset="0"/>
                <a:ea typeface="Cambria" panose="02040503050406030204" pitchFamily="18" charset="0"/>
              </a:rPr>
              <a:t>Jenis </a:t>
            </a:r>
            <a:r>
              <a:rPr lang="id-ID" sz="1800" i="1" dirty="0" smtClean="0">
                <a:latin typeface="Cambria" panose="02040503050406030204" pitchFamily="18" charset="0"/>
                <a:ea typeface="Cambria" panose="02040503050406030204" pitchFamily="18" charset="0"/>
              </a:rPr>
              <a:t>output</a:t>
            </a:r>
            <a:r>
              <a:rPr lang="id-ID" sz="1800" dirty="0" smtClean="0">
                <a:latin typeface="Cambria" panose="02040503050406030204" pitchFamily="18" charset="0"/>
                <a:ea typeface="Cambria" panose="02040503050406030204" pitchFamily="18" charset="0"/>
              </a:rPr>
              <a:t> data yang dihasilkan sangat tergantung dari jenis </a:t>
            </a:r>
            <a:r>
              <a:rPr lang="id-ID" sz="1800" i="1" dirty="0" smtClean="0">
                <a:latin typeface="Cambria" panose="02040503050406030204" pitchFamily="18" charset="0"/>
                <a:ea typeface="Cambria" panose="02040503050406030204" pitchFamily="18" charset="0"/>
              </a:rPr>
              <a:t>input</a:t>
            </a:r>
            <a:r>
              <a:rPr lang="id-ID" sz="1800" dirty="0" smtClean="0">
                <a:latin typeface="Cambria" panose="02040503050406030204" pitchFamily="18" charset="0"/>
                <a:ea typeface="Cambria" panose="02040503050406030204" pitchFamily="18" charset="0"/>
              </a:rPr>
              <a:t> data dan gerbang logika itu sendiri, yang dapat digambarkan dengan “tabel kebenaran” (</a:t>
            </a:r>
            <a:r>
              <a:rPr lang="id-ID" sz="1800" i="1" dirty="0" smtClean="0">
                <a:latin typeface="Cambria" panose="02040503050406030204" pitchFamily="18" charset="0"/>
                <a:ea typeface="Cambria" panose="02040503050406030204" pitchFamily="18" charset="0"/>
              </a:rPr>
              <a:t>truth</a:t>
            </a:r>
            <a:r>
              <a:rPr lang="id-ID" sz="1800" dirty="0" smtClean="0">
                <a:latin typeface="Cambria" panose="02040503050406030204" pitchFamily="18" charset="0"/>
                <a:ea typeface="Cambria" panose="02040503050406030204" pitchFamily="18" charset="0"/>
              </a:rPr>
              <a:t> </a:t>
            </a:r>
            <a:r>
              <a:rPr lang="id-ID" sz="1800" i="1" dirty="0" smtClean="0">
                <a:latin typeface="Cambria" panose="02040503050406030204" pitchFamily="18" charset="0"/>
                <a:ea typeface="Cambria" panose="02040503050406030204" pitchFamily="18" charset="0"/>
              </a:rPr>
              <a:t>table</a:t>
            </a:r>
            <a:r>
              <a:rPr lang="id-ID" sz="1800" dirty="0" smtClean="0">
                <a:latin typeface="Cambria" panose="02040503050406030204" pitchFamily="18" charset="0"/>
                <a:ea typeface="Cambria" panose="02040503050406030204" pitchFamily="18" charset="0"/>
              </a:rPr>
              <a:t>).</a:t>
            </a:r>
            <a:endParaRPr lang="id-ID" sz="1800" dirty="0">
              <a:latin typeface="Cambria" panose="02040503050406030204" pitchFamily="18" charset="0"/>
              <a:ea typeface="Cambria" panose="02040503050406030204"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6" name="TextBox 5"/>
          <p:cNvSpPr txBox="1"/>
          <p:nvPr/>
        </p:nvSpPr>
        <p:spPr>
          <a:xfrm>
            <a:off x="2821609" y="1811364"/>
            <a:ext cx="3550267" cy="369332"/>
          </a:xfrm>
          <a:prstGeom prst="rect">
            <a:avLst/>
          </a:prstGeom>
          <a:noFill/>
        </p:spPr>
        <p:txBody>
          <a:bodyPr wrap="none" rtlCol="0">
            <a:spAutoFit/>
          </a:bodyPr>
          <a:lstStyle/>
          <a:p>
            <a:r>
              <a:rPr lang="en-US" dirty="0" err="1" smtClean="0">
                <a:latin typeface="Cambria" panose="02040503050406030204" pitchFamily="18" charset="0"/>
                <a:ea typeface="Cambria" panose="02040503050406030204" pitchFamily="18" charset="0"/>
              </a:rPr>
              <a:t>Tiga</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operasi</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dasar</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gerbang</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logika</a:t>
            </a:r>
            <a:r>
              <a:rPr lang="en-US" dirty="0" smtClean="0">
                <a:latin typeface="Cambria" panose="02040503050406030204" pitchFamily="18" charset="0"/>
                <a:ea typeface="Cambria" panose="02040503050406030204" pitchFamily="18" charset="0"/>
              </a:rPr>
              <a:t>:</a:t>
            </a:r>
            <a:endParaRPr lang="en-US" dirty="0">
              <a:latin typeface="Cambria" panose="02040503050406030204" pitchFamily="18" charset="0"/>
              <a:ea typeface="Cambria" panose="02040503050406030204" pitchFamily="18" charset="0"/>
            </a:endParaRPr>
          </a:p>
        </p:txBody>
      </p:sp>
      <p:grpSp>
        <p:nvGrpSpPr>
          <p:cNvPr id="48" name="Group 47"/>
          <p:cNvGrpSpPr/>
          <p:nvPr/>
        </p:nvGrpSpPr>
        <p:grpSpPr>
          <a:xfrm>
            <a:off x="2519795" y="2357192"/>
            <a:ext cx="4254137" cy="1511071"/>
            <a:chOff x="2519795" y="2357192"/>
            <a:chExt cx="4254137" cy="1511071"/>
          </a:xfrm>
        </p:grpSpPr>
        <p:grpSp>
          <p:nvGrpSpPr>
            <p:cNvPr id="27" name="Group 26"/>
            <p:cNvGrpSpPr/>
            <p:nvPr/>
          </p:nvGrpSpPr>
          <p:grpSpPr>
            <a:xfrm>
              <a:off x="2519795" y="2357192"/>
              <a:ext cx="4254137" cy="1511071"/>
              <a:chOff x="1855891" y="1415006"/>
              <a:chExt cx="8516704" cy="3025136"/>
            </a:xfrm>
          </p:grpSpPr>
          <p:grpSp>
            <p:nvGrpSpPr>
              <p:cNvPr id="28" name="Group 27"/>
              <p:cNvGrpSpPr/>
              <p:nvPr/>
            </p:nvGrpSpPr>
            <p:grpSpPr>
              <a:xfrm>
                <a:off x="2381072" y="1925985"/>
                <a:ext cx="1991360" cy="1991360"/>
                <a:chOff x="849375" y="1995547"/>
                <a:chExt cx="1991360" cy="1991360"/>
              </a:xfrm>
            </p:grpSpPr>
            <p:sp>
              <p:nvSpPr>
                <p:cNvPr id="45" name="TextBox 44"/>
                <p:cNvSpPr txBox="1"/>
                <p:nvPr/>
              </p:nvSpPr>
              <p:spPr>
                <a:xfrm>
                  <a:off x="1043745" y="2464293"/>
                  <a:ext cx="1599494" cy="104747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smtClean="0">
                      <a:ln>
                        <a:noFill/>
                      </a:ln>
                      <a:solidFill>
                        <a:srgbClr val="5B9BD5">
                          <a:lumMod val="75000"/>
                        </a:srgbClr>
                      </a:solidFill>
                      <a:effectLst/>
                      <a:uLnTx/>
                      <a:uFillTx/>
                      <a:latin typeface="Cambria" panose="02040503050406030204" pitchFamily="18" charset="0"/>
                      <a:ea typeface="Cambria" panose="02040503050406030204" pitchFamily="18" charset="0"/>
                    </a:rPr>
                    <a:t>OR</a:t>
                  </a:r>
                </a:p>
              </p:txBody>
            </p:sp>
            <p:sp>
              <p:nvSpPr>
                <p:cNvPr id="46" name="Oval 45"/>
                <p:cNvSpPr/>
                <p:nvPr/>
              </p:nvSpPr>
              <p:spPr>
                <a:xfrm>
                  <a:off x="849375" y="1995547"/>
                  <a:ext cx="1991360" cy="1991360"/>
                </a:xfrm>
                <a:prstGeom prst="ellipse">
                  <a:avLst/>
                </a:prstGeom>
                <a:noFill/>
                <a:ln w="76200" cap="flat" cmpd="sng" algn="ctr">
                  <a:solidFill>
                    <a:srgbClr val="5B9BD5">
                      <a:lumMod val="60000"/>
                      <a:lumOff val="4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smtClean="0">
                    <a:ln>
                      <a:noFill/>
                    </a:ln>
                    <a:solidFill>
                      <a:prstClr val="black"/>
                    </a:solidFill>
                    <a:effectLst/>
                    <a:uLnTx/>
                    <a:uFillTx/>
                    <a:latin typeface="Cambria" panose="02040503050406030204" pitchFamily="18" charset="0"/>
                    <a:ea typeface="Cambria" panose="02040503050406030204" pitchFamily="18" charset="0"/>
                    <a:cs typeface="+mn-cs"/>
                  </a:endParaRPr>
                </a:p>
              </p:txBody>
            </p:sp>
          </p:grpSp>
          <p:grpSp>
            <p:nvGrpSpPr>
              <p:cNvPr id="29" name="Group 28"/>
              <p:cNvGrpSpPr/>
              <p:nvPr/>
            </p:nvGrpSpPr>
            <p:grpSpPr>
              <a:xfrm>
                <a:off x="7924243" y="1922788"/>
                <a:ext cx="1991360" cy="1991360"/>
                <a:chOff x="9205975" y="1897112"/>
                <a:chExt cx="1991360" cy="1991360"/>
              </a:xfrm>
            </p:grpSpPr>
            <p:sp>
              <p:nvSpPr>
                <p:cNvPr id="43" name="Oval 42"/>
                <p:cNvSpPr/>
                <p:nvPr/>
              </p:nvSpPr>
              <p:spPr>
                <a:xfrm>
                  <a:off x="9205975" y="1897112"/>
                  <a:ext cx="1991360" cy="1991360"/>
                </a:xfrm>
                <a:prstGeom prst="ellipse">
                  <a:avLst/>
                </a:prstGeom>
                <a:noFill/>
                <a:ln w="76200" cap="flat" cmpd="sng" algn="ctr">
                  <a:solidFill>
                    <a:srgbClr val="70AD47">
                      <a:lumMod val="60000"/>
                      <a:lumOff val="4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sp>
              <p:nvSpPr>
                <p:cNvPr id="44" name="TextBox 43"/>
                <p:cNvSpPr txBox="1"/>
                <p:nvPr/>
              </p:nvSpPr>
              <p:spPr>
                <a:xfrm>
                  <a:off x="9295500" y="2183724"/>
                  <a:ext cx="1812307" cy="104747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smtClean="0">
                      <a:ln>
                        <a:noFill/>
                      </a:ln>
                      <a:solidFill>
                        <a:srgbClr val="70AD47">
                          <a:lumMod val="75000"/>
                        </a:srgbClr>
                      </a:solidFill>
                      <a:effectLst/>
                      <a:uLnTx/>
                      <a:uFillTx/>
                      <a:latin typeface="Cambria" panose="02040503050406030204" pitchFamily="18" charset="0"/>
                      <a:ea typeface="Cambria" panose="02040503050406030204" pitchFamily="18" charset="0"/>
                    </a:rPr>
                    <a:t>NOT</a:t>
                  </a:r>
                </a:p>
              </p:txBody>
            </p:sp>
          </p:grpSp>
          <p:grpSp>
            <p:nvGrpSpPr>
              <p:cNvPr id="30" name="Group 29"/>
              <p:cNvGrpSpPr/>
              <p:nvPr/>
            </p:nvGrpSpPr>
            <p:grpSpPr>
              <a:xfrm>
                <a:off x="5100319" y="1925987"/>
                <a:ext cx="1991360" cy="1991360"/>
                <a:chOff x="5100319" y="1897112"/>
                <a:chExt cx="1991360" cy="1991360"/>
              </a:xfrm>
            </p:grpSpPr>
            <p:sp>
              <p:nvSpPr>
                <p:cNvPr id="41" name="Oval 40"/>
                <p:cNvSpPr/>
                <p:nvPr/>
              </p:nvSpPr>
              <p:spPr>
                <a:xfrm>
                  <a:off x="5100319" y="1897112"/>
                  <a:ext cx="1991360" cy="1991360"/>
                </a:xfrm>
                <a:prstGeom prst="ellipse">
                  <a:avLst/>
                </a:prstGeom>
                <a:noFill/>
                <a:ln w="76200" cap="flat" cmpd="sng" algn="ctr">
                  <a:solidFill>
                    <a:srgbClr val="FFC000">
                      <a:lumMod val="60000"/>
                      <a:lumOff val="4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sp>
              <p:nvSpPr>
                <p:cNvPr id="42" name="TextBox 41"/>
                <p:cNvSpPr txBox="1"/>
                <p:nvPr/>
              </p:nvSpPr>
              <p:spPr>
                <a:xfrm>
                  <a:off x="5124898" y="2268189"/>
                  <a:ext cx="1942203" cy="104747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smtClean="0">
                      <a:ln>
                        <a:noFill/>
                      </a:ln>
                      <a:solidFill>
                        <a:srgbClr val="FFC000">
                          <a:lumMod val="75000"/>
                        </a:srgbClr>
                      </a:solidFill>
                      <a:effectLst/>
                      <a:uLnTx/>
                      <a:uFillTx/>
                      <a:latin typeface="Cambria" panose="02040503050406030204" pitchFamily="18" charset="0"/>
                      <a:ea typeface="Cambria" panose="02040503050406030204" pitchFamily="18" charset="0"/>
                    </a:rPr>
                    <a:t>AND</a:t>
                  </a:r>
                </a:p>
              </p:txBody>
            </p:sp>
          </p:grpSp>
          <p:sp>
            <p:nvSpPr>
              <p:cNvPr id="31" name="Google Shape;10412;p137"/>
              <p:cNvSpPr/>
              <p:nvPr/>
            </p:nvSpPr>
            <p:spPr>
              <a:xfrm>
                <a:off x="1963230" y="1518911"/>
                <a:ext cx="2823923" cy="1347605"/>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B9BD5">
                  <a:lumMod val="75000"/>
                </a:srgb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32" name="Google Shape;10412;p137"/>
              <p:cNvSpPr/>
              <p:nvPr/>
            </p:nvSpPr>
            <p:spPr>
              <a:xfrm rot="10800000">
                <a:off x="4714410" y="2970421"/>
                <a:ext cx="2823923" cy="1347605"/>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FFC000">
                  <a:lumMod val="75000"/>
                </a:srgb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33" name="Google Shape;10412;p137"/>
              <p:cNvSpPr/>
              <p:nvPr/>
            </p:nvSpPr>
            <p:spPr>
              <a:xfrm>
                <a:off x="7460706" y="1518910"/>
                <a:ext cx="2823923" cy="1347605"/>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70AD47">
                  <a:lumMod val="75000"/>
                </a:srgb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34" name="Oval 33"/>
              <p:cNvSpPr/>
              <p:nvPr/>
            </p:nvSpPr>
            <p:spPr>
              <a:xfrm>
                <a:off x="10120327" y="2784121"/>
                <a:ext cx="252268" cy="252268"/>
              </a:xfrm>
              <a:prstGeom prst="ellipse">
                <a:avLst/>
              </a:prstGeom>
              <a:solidFill>
                <a:srgbClr val="70AD47">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35" name="Oval 34"/>
              <p:cNvSpPr/>
              <p:nvPr/>
            </p:nvSpPr>
            <p:spPr>
              <a:xfrm>
                <a:off x="8793789" y="1424808"/>
                <a:ext cx="252268" cy="252268"/>
              </a:xfrm>
              <a:prstGeom prst="ellipse">
                <a:avLst/>
              </a:prstGeom>
              <a:solidFill>
                <a:srgbClr val="70AD47">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36" name="Oval 35"/>
              <p:cNvSpPr/>
              <p:nvPr/>
            </p:nvSpPr>
            <p:spPr>
              <a:xfrm>
                <a:off x="7364592" y="2784121"/>
                <a:ext cx="252268" cy="252268"/>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37" name="Oval 36"/>
              <p:cNvSpPr/>
              <p:nvPr/>
            </p:nvSpPr>
            <p:spPr>
              <a:xfrm>
                <a:off x="1855891" y="2784121"/>
                <a:ext cx="252268" cy="252268"/>
              </a:xfrm>
              <a:prstGeom prst="ellipse">
                <a:avLst/>
              </a:prstGeom>
              <a:solidFill>
                <a:srgbClr val="5B9BD5">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38" name="Oval 37"/>
              <p:cNvSpPr/>
              <p:nvPr/>
            </p:nvSpPr>
            <p:spPr>
              <a:xfrm>
                <a:off x="3249057" y="1415006"/>
                <a:ext cx="252268" cy="252268"/>
              </a:xfrm>
              <a:prstGeom prst="ellipse">
                <a:avLst/>
              </a:prstGeom>
              <a:solidFill>
                <a:srgbClr val="5B9BD5">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39" name="Oval 38"/>
              <p:cNvSpPr/>
              <p:nvPr/>
            </p:nvSpPr>
            <p:spPr>
              <a:xfrm>
                <a:off x="4605158" y="2784121"/>
                <a:ext cx="252268" cy="252268"/>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40" name="Oval 39"/>
              <p:cNvSpPr/>
              <p:nvPr/>
            </p:nvSpPr>
            <p:spPr>
              <a:xfrm>
                <a:off x="6000237" y="4187874"/>
                <a:ext cx="252268" cy="252268"/>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grpSp>
        <p:sp>
          <p:nvSpPr>
            <p:cNvPr id="47" name="TextBox 46"/>
            <p:cNvSpPr txBox="1"/>
            <p:nvPr/>
          </p:nvSpPr>
          <p:spPr>
            <a:xfrm>
              <a:off x="5554180" y="3047177"/>
              <a:ext cx="1049804" cy="369332"/>
            </a:xfrm>
            <a:prstGeom prst="rect">
              <a:avLst/>
            </a:prstGeom>
            <a:noFill/>
          </p:spPr>
          <p:txBody>
            <a:bodyPr wrap="square" rtlCol="0">
              <a:spAutoFit/>
            </a:bodyPr>
            <a:lstStyle/>
            <a:p>
              <a:r>
                <a:rPr lang="en-US" dirty="0" smtClean="0">
                  <a:solidFill>
                    <a:schemeClr val="accent3">
                      <a:lumMod val="75000"/>
                    </a:schemeClr>
                  </a:solidFill>
                  <a:latin typeface="Cambria" panose="02040503050406030204" pitchFamily="18" charset="0"/>
                  <a:ea typeface="Cambria" panose="02040503050406030204" pitchFamily="18" charset="0"/>
                </a:rPr>
                <a:t>Inverter</a:t>
              </a:r>
              <a:endParaRPr lang="en-US" dirty="0">
                <a:solidFill>
                  <a:schemeClr val="accent3">
                    <a:lumMod val="75000"/>
                  </a:schemeClr>
                </a:solidFill>
                <a:latin typeface="Cambria" panose="02040503050406030204" pitchFamily="18" charset="0"/>
                <a:ea typeface="Cambria" panose="02040503050406030204" pitchFamily="18" charset="0"/>
              </a:endParaRPr>
            </a:p>
          </p:txBody>
        </p:sp>
      </p:grpSp>
      <p:sp>
        <p:nvSpPr>
          <p:cNvPr id="49" name="Rectangle 48"/>
          <p:cNvSpPr/>
          <p:nvPr/>
        </p:nvSpPr>
        <p:spPr>
          <a:xfrm>
            <a:off x="821870" y="4001769"/>
            <a:ext cx="7488832" cy="646331"/>
          </a:xfrm>
          <a:prstGeom prst="rect">
            <a:avLst/>
          </a:prstGeom>
        </p:spPr>
        <p:txBody>
          <a:bodyPr wrap="square">
            <a:spAutoFit/>
          </a:bodyPr>
          <a:lstStyle/>
          <a:p>
            <a:pPr algn="just"/>
            <a:r>
              <a:rPr lang="en-US" dirty="0">
                <a:latin typeface="Cambria" panose="02040503050406030204" pitchFamily="18" charset="0"/>
                <a:ea typeface="Cambria" panose="02040503050406030204" pitchFamily="18" charset="0"/>
              </a:rPr>
              <a:t>D</a:t>
            </a:r>
            <a:r>
              <a:rPr lang="id-ID" dirty="0" smtClean="0">
                <a:latin typeface="Cambria" panose="02040503050406030204" pitchFamily="18" charset="0"/>
                <a:ea typeface="Cambria" panose="02040503050406030204" pitchFamily="18" charset="0"/>
              </a:rPr>
              <a:t>apat </a:t>
            </a:r>
            <a:r>
              <a:rPr lang="id-ID" dirty="0">
                <a:latin typeface="Cambria" panose="02040503050406030204" pitchFamily="18" charset="0"/>
                <a:ea typeface="Cambria" panose="02040503050406030204" pitchFamily="18" charset="0"/>
              </a:rPr>
              <a:t>dikembangkan lagi menjadi beberapa operasi, seperti </a:t>
            </a:r>
            <a:r>
              <a:rPr lang="id-ID" i="1" dirty="0">
                <a:latin typeface="Cambria" panose="02040503050406030204" pitchFamily="18" charset="0"/>
                <a:ea typeface="Cambria" panose="02040503050406030204" pitchFamily="18" charset="0"/>
              </a:rPr>
              <a:t>NOT</a:t>
            </a:r>
            <a:r>
              <a:rPr lang="id-ID" dirty="0">
                <a:latin typeface="Cambria" panose="02040503050406030204" pitchFamily="18" charset="0"/>
                <a:ea typeface="Cambria" panose="02040503050406030204" pitchFamily="18" charset="0"/>
              </a:rPr>
              <a:t> </a:t>
            </a:r>
            <a:r>
              <a:rPr lang="id-ID" i="1" dirty="0">
                <a:latin typeface="Cambria" panose="02040503050406030204" pitchFamily="18" charset="0"/>
                <a:ea typeface="Cambria" panose="02040503050406030204" pitchFamily="18" charset="0"/>
              </a:rPr>
              <a:t>AND</a:t>
            </a:r>
            <a:r>
              <a:rPr lang="id-ID" dirty="0">
                <a:latin typeface="Cambria" panose="02040503050406030204" pitchFamily="18" charset="0"/>
                <a:ea typeface="Cambria" panose="02040503050406030204" pitchFamily="18" charset="0"/>
              </a:rPr>
              <a:t> (</a:t>
            </a:r>
            <a:r>
              <a:rPr lang="id-ID" i="1" dirty="0">
                <a:latin typeface="Cambria" panose="02040503050406030204" pitchFamily="18" charset="0"/>
                <a:ea typeface="Cambria" panose="02040503050406030204" pitchFamily="18" charset="0"/>
              </a:rPr>
              <a:t>NAND</a:t>
            </a:r>
            <a:r>
              <a:rPr lang="id-ID" dirty="0">
                <a:latin typeface="Cambria" panose="02040503050406030204" pitchFamily="18" charset="0"/>
                <a:ea typeface="Cambria" panose="02040503050406030204" pitchFamily="18" charset="0"/>
              </a:rPr>
              <a:t>), </a:t>
            </a:r>
            <a:r>
              <a:rPr lang="id-ID" i="1" dirty="0">
                <a:latin typeface="Cambria" panose="02040503050406030204" pitchFamily="18" charset="0"/>
                <a:ea typeface="Cambria" panose="02040503050406030204" pitchFamily="18" charset="0"/>
              </a:rPr>
              <a:t>NOT</a:t>
            </a:r>
            <a:r>
              <a:rPr lang="id-ID" dirty="0">
                <a:latin typeface="Cambria" panose="02040503050406030204" pitchFamily="18" charset="0"/>
                <a:ea typeface="Cambria" panose="02040503050406030204" pitchFamily="18" charset="0"/>
              </a:rPr>
              <a:t> </a:t>
            </a:r>
            <a:r>
              <a:rPr lang="id-ID" i="1" dirty="0">
                <a:latin typeface="Cambria" panose="02040503050406030204" pitchFamily="18" charset="0"/>
                <a:ea typeface="Cambria" panose="02040503050406030204" pitchFamily="18" charset="0"/>
              </a:rPr>
              <a:t>OR</a:t>
            </a:r>
            <a:r>
              <a:rPr lang="id-ID" dirty="0">
                <a:latin typeface="Cambria" panose="02040503050406030204" pitchFamily="18" charset="0"/>
                <a:ea typeface="Cambria" panose="02040503050406030204" pitchFamily="18" charset="0"/>
              </a:rPr>
              <a:t> (</a:t>
            </a:r>
            <a:r>
              <a:rPr lang="id-ID" i="1" dirty="0">
                <a:latin typeface="Cambria" panose="02040503050406030204" pitchFamily="18" charset="0"/>
                <a:ea typeface="Cambria" panose="02040503050406030204" pitchFamily="18" charset="0"/>
              </a:rPr>
              <a:t>NOR</a:t>
            </a:r>
            <a:r>
              <a:rPr lang="id-ID" dirty="0">
                <a:latin typeface="Cambria" panose="02040503050406030204" pitchFamily="18" charset="0"/>
                <a:ea typeface="Cambria" panose="02040503050406030204" pitchFamily="18" charset="0"/>
              </a:rPr>
              <a:t>), </a:t>
            </a:r>
            <a:r>
              <a:rPr lang="id-ID" i="1" dirty="0">
                <a:latin typeface="Cambria" panose="02040503050406030204" pitchFamily="18" charset="0"/>
                <a:ea typeface="Cambria" panose="02040503050406030204" pitchFamily="18" charset="0"/>
              </a:rPr>
              <a:t>Exclusive</a:t>
            </a:r>
            <a:r>
              <a:rPr lang="id-ID" dirty="0">
                <a:latin typeface="Cambria" panose="02040503050406030204" pitchFamily="18" charset="0"/>
                <a:ea typeface="Cambria" panose="02040503050406030204" pitchFamily="18" charset="0"/>
              </a:rPr>
              <a:t> </a:t>
            </a:r>
            <a:r>
              <a:rPr lang="id-ID" i="1" dirty="0">
                <a:latin typeface="Cambria" panose="02040503050406030204" pitchFamily="18" charset="0"/>
                <a:ea typeface="Cambria" panose="02040503050406030204" pitchFamily="18" charset="0"/>
              </a:rPr>
              <a:t>OR</a:t>
            </a:r>
            <a:r>
              <a:rPr lang="id-ID" dirty="0">
                <a:latin typeface="Cambria" panose="02040503050406030204" pitchFamily="18" charset="0"/>
                <a:ea typeface="Cambria" panose="02040503050406030204" pitchFamily="18" charset="0"/>
              </a:rPr>
              <a:t> (</a:t>
            </a:r>
            <a:r>
              <a:rPr lang="id-ID" i="1" dirty="0">
                <a:latin typeface="Cambria" panose="02040503050406030204" pitchFamily="18" charset="0"/>
                <a:ea typeface="Cambria" panose="02040503050406030204" pitchFamily="18" charset="0"/>
              </a:rPr>
              <a:t>XOR</a:t>
            </a:r>
            <a:r>
              <a:rPr lang="id-ID" dirty="0">
                <a:latin typeface="Cambria" panose="02040503050406030204" pitchFamily="18" charset="0"/>
                <a:ea typeface="Cambria" panose="02040503050406030204" pitchFamily="18" charset="0"/>
              </a:rPr>
              <a:t>), dan </a:t>
            </a:r>
            <a:r>
              <a:rPr lang="id-ID" i="1" dirty="0">
                <a:latin typeface="Cambria" panose="02040503050406030204" pitchFamily="18" charset="0"/>
                <a:ea typeface="Cambria" panose="02040503050406030204" pitchFamily="18" charset="0"/>
              </a:rPr>
              <a:t>Exclusive</a:t>
            </a:r>
            <a:r>
              <a:rPr lang="id-ID" dirty="0">
                <a:latin typeface="Cambria" panose="02040503050406030204" pitchFamily="18" charset="0"/>
                <a:ea typeface="Cambria" panose="02040503050406030204" pitchFamily="18" charset="0"/>
              </a:rPr>
              <a:t> </a:t>
            </a:r>
            <a:r>
              <a:rPr lang="id-ID" i="1" dirty="0">
                <a:latin typeface="Cambria" panose="02040503050406030204" pitchFamily="18" charset="0"/>
                <a:ea typeface="Cambria" panose="02040503050406030204" pitchFamily="18" charset="0"/>
              </a:rPr>
              <a:t>NOT</a:t>
            </a:r>
            <a:r>
              <a:rPr lang="id-ID" dirty="0">
                <a:latin typeface="Cambria" panose="02040503050406030204" pitchFamily="18" charset="0"/>
                <a:ea typeface="Cambria" panose="02040503050406030204" pitchFamily="18" charset="0"/>
              </a:rPr>
              <a:t> </a:t>
            </a:r>
            <a:r>
              <a:rPr lang="id-ID" i="1" dirty="0">
                <a:latin typeface="Cambria" panose="02040503050406030204" pitchFamily="18" charset="0"/>
                <a:ea typeface="Cambria" panose="02040503050406030204" pitchFamily="18" charset="0"/>
              </a:rPr>
              <a:t>OR</a:t>
            </a:r>
            <a:r>
              <a:rPr lang="id-ID" dirty="0">
                <a:latin typeface="Cambria" panose="02040503050406030204" pitchFamily="18" charset="0"/>
                <a:ea typeface="Cambria" panose="02040503050406030204" pitchFamily="18" charset="0"/>
              </a:rPr>
              <a:t> (</a:t>
            </a:r>
            <a:r>
              <a:rPr lang="id-ID" i="1" dirty="0">
                <a:latin typeface="Cambria" panose="02040503050406030204" pitchFamily="18" charset="0"/>
                <a:ea typeface="Cambria" panose="02040503050406030204" pitchFamily="18" charset="0"/>
              </a:rPr>
              <a:t>XNOR</a:t>
            </a:r>
            <a:r>
              <a:rPr lang="id-ID" dirty="0">
                <a:latin typeface="Cambria" panose="02040503050406030204" pitchFamily="18" charset="0"/>
                <a:ea typeface="Cambria" panose="02040503050406030204" pitchFamily="18" charset="0"/>
              </a:rPr>
              <a:t>).</a:t>
            </a:r>
          </a:p>
        </p:txBody>
      </p:sp>
    </p:spTree>
    <p:extLst>
      <p:ext uri="{BB962C8B-B14F-4D97-AF65-F5344CB8AC3E}">
        <p14:creationId xmlns:p14="http://schemas.microsoft.com/office/powerpoint/2010/main" val="413426263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aphicFrame>
        <p:nvGraphicFramePr>
          <p:cNvPr id="2" name="Diagram 1"/>
          <p:cNvGraphicFramePr/>
          <p:nvPr>
            <p:extLst>
              <p:ext uri="{D42A27DB-BD31-4B8C-83A1-F6EECF244321}">
                <p14:modId xmlns:p14="http://schemas.microsoft.com/office/powerpoint/2010/main" val="2737674965"/>
              </p:ext>
            </p:extLst>
          </p:nvPr>
        </p:nvGraphicFramePr>
        <p:xfrm>
          <a:off x="827584" y="1406848"/>
          <a:ext cx="7704856" cy="303711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785867" y="712316"/>
            <a:ext cx="7560840" cy="923330"/>
          </a:xfrm>
          <a:prstGeom prst="rect">
            <a:avLst/>
          </a:prstGeom>
        </p:spPr>
        <p:txBody>
          <a:bodyPr wrap="square">
            <a:spAutoFit/>
          </a:bodyPr>
          <a:lstStyle/>
          <a:p>
            <a:pPr algn="ctr" defTabSz="449263"/>
            <a:r>
              <a:rPr lang="id-ID" dirty="0">
                <a:latin typeface="Cambria" panose="02040503050406030204" pitchFamily="18" charset="0"/>
                <a:ea typeface="Cambria" panose="02040503050406030204" pitchFamily="18" charset="0"/>
              </a:rPr>
              <a:t>Perangkat eksternal dapat diklasifikasikan dalam tiga jenis berdasarkan dari cara kerjanya, yaitu perangkat </a:t>
            </a:r>
            <a:r>
              <a:rPr lang="id-ID" i="1" dirty="0">
                <a:latin typeface="Cambria" panose="02040503050406030204" pitchFamily="18" charset="0"/>
                <a:ea typeface="Cambria" panose="02040503050406030204" pitchFamily="18" charset="0"/>
              </a:rPr>
              <a:t>input</a:t>
            </a:r>
            <a:r>
              <a:rPr lang="id-ID" dirty="0">
                <a:latin typeface="Cambria" panose="02040503050406030204" pitchFamily="18" charset="0"/>
                <a:ea typeface="Cambria" panose="02040503050406030204" pitchFamily="18" charset="0"/>
              </a:rPr>
              <a:t> (</a:t>
            </a:r>
            <a:r>
              <a:rPr lang="id-ID" i="1" dirty="0">
                <a:latin typeface="Cambria" panose="02040503050406030204" pitchFamily="18" charset="0"/>
                <a:ea typeface="Cambria" panose="02040503050406030204" pitchFamily="18" charset="0"/>
              </a:rPr>
              <a:t>input</a:t>
            </a:r>
            <a:r>
              <a:rPr lang="id-ID" dirty="0">
                <a:latin typeface="Cambria" panose="02040503050406030204" pitchFamily="18" charset="0"/>
                <a:ea typeface="Cambria" panose="02040503050406030204" pitchFamily="18" charset="0"/>
              </a:rPr>
              <a:t> </a:t>
            </a:r>
            <a:r>
              <a:rPr lang="id-ID" i="1" dirty="0">
                <a:latin typeface="Cambria" panose="02040503050406030204" pitchFamily="18" charset="0"/>
                <a:ea typeface="Cambria" panose="02040503050406030204" pitchFamily="18" charset="0"/>
              </a:rPr>
              <a:t>device</a:t>
            </a:r>
            <a:r>
              <a:rPr lang="id-ID" dirty="0">
                <a:latin typeface="Cambria" panose="02040503050406030204" pitchFamily="18" charset="0"/>
                <a:ea typeface="Cambria" panose="02040503050406030204" pitchFamily="18" charset="0"/>
              </a:rPr>
              <a:t>), perangkat </a:t>
            </a:r>
            <a:r>
              <a:rPr lang="id-ID" i="1" dirty="0">
                <a:latin typeface="Cambria" panose="02040503050406030204" pitchFamily="18" charset="0"/>
                <a:ea typeface="Cambria" panose="02040503050406030204" pitchFamily="18" charset="0"/>
              </a:rPr>
              <a:t>output</a:t>
            </a:r>
            <a:r>
              <a:rPr lang="id-ID" dirty="0">
                <a:latin typeface="Cambria" panose="02040503050406030204" pitchFamily="18" charset="0"/>
                <a:ea typeface="Cambria" panose="02040503050406030204" pitchFamily="18" charset="0"/>
              </a:rPr>
              <a:t> (</a:t>
            </a:r>
            <a:r>
              <a:rPr lang="id-ID" i="1" dirty="0">
                <a:latin typeface="Cambria" panose="02040503050406030204" pitchFamily="18" charset="0"/>
                <a:ea typeface="Cambria" panose="02040503050406030204" pitchFamily="18" charset="0"/>
              </a:rPr>
              <a:t>output</a:t>
            </a:r>
            <a:r>
              <a:rPr lang="id-ID" dirty="0">
                <a:latin typeface="Cambria" panose="02040503050406030204" pitchFamily="18" charset="0"/>
                <a:ea typeface="Cambria" panose="02040503050406030204" pitchFamily="18" charset="0"/>
              </a:rPr>
              <a:t> </a:t>
            </a:r>
            <a:r>
              <a:rPr lang="id-ID" i="1" dirty="0">
                <a:latin typeface="Cambria" panose="02040503050406030204" pitchFamily="18" charset="0"/>
                <a:ea typeface="Cambria" panose="02040503050406030204" pitchFamily="18" charset="0"/>
              </a:rPr>
              <a:t>device</a:t>
            </a:r>
            <a:r>
              <a:rPr lang="id-ID" dirty="0">
                <a:latin typeface="Cambria" panose="02040503050406030204" pitchFamily="18" charset="0"/>
                <a:ea typeface="Cambria" panose="02040503050406030204" pitchFamily="18" charset="0"/>
              </a:rPr>
              <a:t>), dan perangkat </a:t>
            </a:r>
            <a:r>
              <a:rPr lang="id-ID" i="1" dirty="0">
                <a:latin typeface="Cambria" panose="02040503050406030204" pitchFamily="18" charset="0"/>
                <a:ea typeface="Cambria" panose="02040503050406030204" pitchFamily="18" charset="0"/>
              </a:rPr>
              <a:t>input</a:t>
            </a:r>
            <a:r>
              <a:rPr lang="id-ID" dirty="0">
                <a:latin typeface="Cambria" panose="02040503050406030204" pitchFamily="18" charset="0"/>
                <a:ea typeface="Cambria" panose="02040503050406030204" pitchFamily="18" charset="0"/>
              </a:rPr>
              <a:t>/</a:t>
            </a:r>
            <a:r>
              <a:rPr lang="id-ID" i="1" dirty="0">
                <a:latin typeface="Cambria" panose="02040503050406030204" pitchFamily="18" charset="0"/>
                <a:ea typeface="Cambria" panose="02040503050406030204" pitchFamily="18" charset="0"/>
              </a:rPr>
              <a:t>output</a:t>
            </a:r>
            <a:r>
              <a:rPr lang="id-ID" dirty="0">
                <a:latin typeface="Cambria" panose="02040503050406030204" pitchFamily="18" charset="0"/>
                <a:ea typeface="Cambria" panose="02040503050406030204" pitchFamily="18" charset="0"/>
              </a:rPr>
              <a:t> (</a:t>
            </a:r>
            <a:r>
              <a:rPr lang="id-ID" i="1" dirty="0">
                <a:latin typeface="Cambria" panose="02040503050406030204" pitchFamily="18" charset="0"/>
                <a:ea typeface="Cambria" panose="02040503050406030204" pitchFamily="18" charset="0"/>
              </a:rPr>
              <a:t>input</a:t>
            </a:r>
            <a:r>
              <a:rPr lang="id-ID" dirty="0">
                <a:latin typeface="Cambria" panose="02040503050406030204" pitchFamily="18" charset="0"/>
                <a:ea typeface="Cambria" panose="02040503050406030204" pitchFamily="18" charset="0"/>
              </a:rPr>
              <a:t>/</a:t>
            </a:r>
            <a:r>
              <a:rPr lang="id-ID" i="1" dirty="0">
                <a:latin typeface="Cambria" panose="02040503050406030204" pitchFamily="18" charset="0"/>
                <a:ea typeface="Cambria" panose="02040503050406030204" pitchFamily="18" charset="0"/>
              </a:rPr>
              <a:t>output device</a:t>
            </a:r>
            <a:r>
              <a:rPr lang="id-ID" dirty="0">
                <a:latin typeface="Cambria" panose="02040503050406030204" pitchFamily="18" charset="0"/>
                <a:ea typeface="Cambria" panose="02040503050406030204" pitchFamily="18" charset="0"/>
              </a:rPr>
              <a:t>).</a:t>
            </a:r>
          </a:p>
        </p:txBody>
      </p:sp>
    </p:spTree>
    <p:extLst>
      <p:ext uri="{BB962C8B-B14F-4D97-AF65-F5344CB8AC3E}">
        <p14:creationId xmlns:p14="http://schemas.microsoft.com/office/powerpoint/2010/main" val="409610605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683568" y="723349"/>
            <a:ext cx="2088232" cy="1152128"/>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Content Placeholder 2"/>
          <p:cNvSpPr txBox="1">
            <a:spLocks/>
          </p:cNvSpPr>
          <p:nvPr/>
        </p:nvSpPr>
        <p:spPr>
          <a:xfrm>
            <a:off x="2843808" y="765078"/>
            <a:ext cx="5544616" cy="1068670"/>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id-ID" sz="18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Agar dapat bekerja sesuai fungsinya, perangkat eksternal harus dihubungkan dengan </a:t>
            </a:r>
            <a:r>
              <a:rPr kumimoji="0" lang="id-ID" sz="1800" b="0" i="1"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processor</a:t>
            </a:r>
            <a:r>
              <a:rPr kumimoji="0" lang="id-ID" sz="18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 Perangkat eksternal akan dihubungkan melalui </a:t>
            </a:r>
            <a:r>
              <a:rPr kumimoji="0" lang="id-ID" sz="1800" b="0" i="1"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port-port input</a:t>
            </a:r>
            <a:r>
              <a:rPr kumimoji="0" lang="id-ID" sz="18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t>
            </a:r>
            <a:r>
              <a:rPr kumimoji="0" lang="id-ID" sz="1800" b="0" i="1"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ouput</a:t>
            </a:r>
            <a:r>
              <a:rPr kumimoji="0" lang="id-ID" sz="18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 yang berada pada bagian </a:t>
            </a:r>
            <a:r>
              <a:rPr kumimoji="0" lang="id-ID" sz="1800" b="0" i="1"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mainboard</a:t>
            </a:r>
            <a:r>
              <a:rPr kumimoji="0" lang="id-ID" sz="18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lang="id-ID"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grpSp>
        <p:nvGrpSpPr>
          <p:cNvPr id="6" name="Group 5"/>
          <p:cNvGrpSpPr/>
          <p:nvPr/>
        </p:nvGrpSpPr>
        <p:grpSpPr>
          <a:xfrm>
            <a:off x="755576" y="795357"/>
            <a:ext cx="1944216" cy="972107"/>
            <a:chOff x="1745" y="1660637"/>
            <a:chExt cx="1367647" cy="683823"/>
          </a:xfrm>
        </p:grpSpPr>
        <p:sp>
          <p:nvSpPr>
            <p:cNvPr id="7" name="Rounded Rectangle 6"/>
            <p:cNvSpPr/>
            <p:nvPr/>
          </p:nvSpPr>
          <p:spPr>
            <a:xfrm>
              <a:off x="1745" y="1660637"/>
              <a:ext cx="1367647" cy="683823"/>
            </a:xfrm>
            <a:prstGeom prst="roundRect">
              <a:avLst/>
            </a:pr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sp>
        <p:sp>
          <p:nvSpPr>
            <p:cNvPr id="8" name="Rounded Rectangle 4"/>
            <p:cNvSpPr txBox="1"/>
            <p:nvPr/>
          </p:nvSpPr>
          <p:spPr>
            <a:xfrm>
              <a:off x="35126" y="1694018"/>
              <a:ext cx="1300885" cy="61706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n-US" sz="2000" b="0" i="1" u="none" strike="noStrike" kern="1200" cap="none" spc="0" normalizeH="0" baseline="0" noProof="0" dirty="0" smtClean="0">
                  <a:ln>
                    <a:noFill/>
                  </a:ln>
                  <a:solidFill>
                    <a:prstClr val="white"/>
                  </a:solidFill>
                  <a:effectLst/>
                  <a:uLnTx/>
                  <a:uFillTx/>
                  <a:latin typeface="Cambria" panose="02040503050406030204" pitchFamily="18" charset="0"/>
                  <a:ea typeface="Cambria" panose="02040503050406030204" pitchFamily="18" charset="0"/>
                  <a:cs typeface="+mn-cs"/>
                </a:rPr>
                <a:t>Port </a:t>
              </a:r>
              <a:r>
                <a:rPr kumimoji="0" lang="en-US" sz="2000" b="0" i="1" u="none" strike="noStrike" kern="1200" cap="none" spc="0" normalizeH="0" baseline="0" noProof="0" dirty="0" err="1" smtClean="0">
                  <a:ln>
                    <a:noFill/>
                  </a:ln>
                  <a:solidFill>
                    <a:prstClr val="white"/>
                  </a:solidFill>
                  <a:effectLst/>
                  <a:uLnTx/>
                  <a:uFillTx/>
                  <a:latin typeface="Cambria" panose="02040503050406030204" pitchFamily="18" charset="0"/>
                  <a:ea typeface="Cambria" panose="02040503050406030204" pitchFamily="18" charset="0"/>
                  <a:cs typeface="+mn-cs"/>
                </a:rPr>
                <a:t>Input/Output</a:t>
              </a:r>
              <a:endParaRPr kumimoji="0" lang="en-US" sz="2000" b="0" i="1"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endParaRPr>
            </a:p>
          </p:txBody>
        </p:sp>
      </p:gr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11" name="Rectangle 10"/>
          <p:cNvSpPr/>
          <p:nvPr/>
        </p:nvSpPr>
        <p:spPr>
          <a:xfrm>
            <a:off x="683568" y="2451541"/>
            <a:ext cx="3528392" cy="1200329"/>
          </a:xfrm>
          <a:prstGeom prst="rect">
            <a:avLst/>
          </a:prstGeom>
          <a:ln w="38100">
            <a:solidFill>
              <a:schemeClr val="accent1">
                <a:lumMod val="60000"/>
                <a:lumOff val="40000"/>
              </a:schemeClr>
            </a:solidFill>
            <a:prstDash val="sysDot"/>
          </a:ln>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Jenis</a:t>
            </a:r>
            <a:r>
              <a:rPr kumimoji="0" lang="en-US" sz="1800" b="1" i="1"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 Port</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800" b="0" i="1"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Port </a:t>
            </a:r>
            <a:r>
              <a:rPr kumimoji="0" lang="en-US" sz="1800" b="0" i="0" u="none" strike="noStrike" kern="1200" cap="none" spc="0" normalizeH="0" baseline="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secara</a:t>
            </a:r>
            <a:r>
              <a:rPr kumimoji="0" lang="en-US" sz="18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1800" b="0" i="0" u="none" strike="noStrike" kern="1200" cap="none" spc="0" normalizeH="0" baseline="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fisik</a:t>
            </a:r>
            <a:endParaRPr kumimoji="0" lang="en-US" sz="18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id-ID" sz="1800" b="0" i="1"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Port</a:t>
            </a:r>
            <a:r>
              <a:rPr kumimoji="0" lang="id-ID" sz="18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id-ID"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secara logika sebagai layanan </a:t>
            </a:r>
            <a:r>
              <a:rPr kumimoji="0" lang="id-ID" sz="18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service</a:t>
            </a:r>
          </a:p>
        </p:txBody>
      </p:sp>
      <p:sp>
        <p:nvSpPr>
          <p:cNvPr id="17" name="Rectangle 16"/>
          <p:cNvSpPr/>
          <p:nvPr/>
        </p:nvSpPr>
        <p:spPr>
          <a:xfrm>
            <a:off x="4860032" y="2451541"/>
            <a:ext cx="3528392" cy="1200329"/>
          </a:xfrm>
          <a:prstGeom prst="rect">
            <a:avLst/>
          </a:prstGeom>
          <a:ln w="38100">
            <a:solidFill>
              <a:schemeClr val="accent1">
                <a:lumMod val="60000"/>
                <a:lumOff val="40000"/>
              </a:schemeClr>
            </a:solidFill>
            <a:prstDash val="sysDot"/>
          </a:ln>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Tipe</a:t>
            </a:r>
            <a:r>
              <a:rPr kumimoji="0" lang="en-US" sz="1800" b="1" i="1"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 Port</a:t>
            </a:r>
          </a:p>
          <a:p>
            <a:pPr marL="342900" lvl="0" indent="-342900">
              <a:buFont typeface="+mj-lt"/>
              <a:buAutoNum type="alphaLcPeriod"/>
            </a:pPr>
            <a:r>
              <a:rPr lang="en-US" i="1" dirty="0">
                <a:solidFill>
                  <a:prstClr val="black"/>
                </a:solidFill>
                <a:latin typeface="Cambria" panose="02040503050406030204" pitchFamily="18" charset="0"/>
                <a:ea typeface="Cambria" panose="02040503050406030204" pitchFamily="18" charset="0"/>
              </a:rPr>
              <a:t>Port USB (Universal Serial Bus)</a:t>
            </a:r>
            <a:endParaRPr kumimoji="0" lang="en-US" sz="1800" b="0" i="1"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800" b="0" i="1"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Port serial</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800" b="0" i="1"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Port Ethernet atau modem</a:t>
            </a:r>
            <a:endParaRPr kumimoji="0" lang="id-ID" sz="18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Tree>
    <p:extLst>
      <p:ext uri="{BB962C8B-B14F-4D97-AF65-F5344CB8AC3E}">
        <p14:creationId xmlns:p14="http://schemas.microsoft.com/office/powerpoint/2010/main" val="36914976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683568" y="723349"/>
            <a:ext cx="2088232" cy="1152128"/>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Content Placeholder 2"/>
          <p:cNvSpPr txBox="1">
            <a:spLocks/>
          </p:cNvSpPr>
          <p:nvPr/>
        </p:nvSpPr>
        <p:spPr>
          <a:xfrm>
            <a:off x="2843808" y="627534"/>
            <a:ext cx="5544616" cy="1512168"/>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buNone/>
            </a:pPr>
            <a:r>
              <a:rPr lang="id-ID" sz="1800" dirty="0">
                <a:latin typeface="Cambria" panose="02040503050406030204" pitchFamily="18" charset="0"/>
                <a:ea typeface="Cambria" panose="02040503050406030204" pitchFamily="18" charset="0"/>
              </a:rPr>
              <a:t>Perangkat </a:t>
            </a:r>
            <a:r>
              <a:rPr lang="id-ID" sz="1800" dirty="0" smtClean="0">
                <a:latin typeface="Cambria" panose="02040503050406030204" pitchFamily="18" charset="0"/>
                <a:ea typeface="Cambria" panose="02040503050406030204" pitchFamily="18" charset="0"/>
              </a:rPr>
              <a:t>yang </a:t>
            </a:r>
            <a:r>
              <a:rPr lang="id-ID" sz="1800" dirty="0">
                <a:latin typeface="Cambria" panose="02040503050406030204" pitchFamily="18" charset="0"/>
                <a:ea typeface="Cambria" panose="02040503050406030204" pitchFamily="18" charset="0"/>
              </a:rPr>
              <a:t>berfungsi menerima masukan atau instruksi dari luar komputer. Instruksi tersebut kemudia diteruskan ke CPU untuk diproses lebih lanjut. Data yang menjadi masukan tersebut berupa karakter, gambar, audio, dan video.</a:t>
            </a:r>
            <a:endParaRPr kumimoji="0" lang="id-ID"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grpSp>
        <p:nvGrpSpPr>
          <p:cNvPr id="6" name="Group 5"/>
          <p:cNvGrpSpPr/>
          <p:nvPr/>
        </p:nvGrpSpPr>
        <p:grpSpPr>
          <a:xfrm>
            <a:off x="755576" y="795357"/>
            <a:ext cx="1944216" cy="972107"/>
            <a:chOff x="1745" y="1660637"/>
            <a:chExt cx="1367647" cy="683823"/>
          </a:xfrm>
        </p:grpSpPr>
        <p:sp>
          <p:nvSpPr>
            <p:cNvPr id="7" name="Rounded Rectangle 6"/>
            <p:cNvSpPr/>
            <p:nvPr/>
          </p:nvSpPr>
          <p:spPr>
            <a:xfrm>
              <a:off x="1745" y="1660637"/>
              <a:ext cx="1367647" cy="683823"/>
            </a:xfrm>
            <a:prstGeom prst="roundRect">
              <a:avLst/>
            </a:pr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sp>
        <p:sp>
          <p:nvSpPr>
            <p:cNvPr id="8" name="Rounded Rectangle 4"/>
            <p:cNvSpPr txBox="1"/>
            <p:nvPr/>
          </p:nvSpPr>
          <p:spPr>
            <a:xfrm>
              <a:off x="35126" y="1694018"/>
              <a:ext cx="1300885" cy="61706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lvl="0" algn="ctr"/>
              <a:r>
                <a:rPr lang="en-US" dirty="0" err="1">
                  <a:latin typeface="Cambria" panose="02040503050406030204" pitchFamily="18" charset="0"/>
                  <a:ea typeface="Cambria" panose="02040503050406030204" pitchFamily="18" charset="0"/>
                </a:rPr>
                <a:t>Perangkat</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Masukan</a:t>
              </a:r>
              <a:r>
                <a:rPr lang="en-US" dirty="0">
                  <a:latin typeface="Cambria" panose="02040503050406030204" pitchFamily="18" charset="0"/>
                  <a:ea typeface="Cambria" panose="02040503050406030204" pitchFamily="18" charset="0"/>
                </a:rPr>
                <a:t> (</a:t>
              </a:r>
              <a:r>
                <a:rPr lang="en-US" i="1" dirty="0">
                  <a:latin typeface="Cambria" panose="02040503050406030204" pitchFamily="18" charset="0"/>
                  <a:ea typeface="Cambria" panose="02040503050406030204" pitchFamily="18" charset="0"/>
                </a:rPr>
                <a:t>Input Device</a:t>
              </a:r>
              <a:r>
                <a:rPr lang="en-US" dirty="0">
                  <a:latin typeface="Cambria" panose="02040503050406030204" pitchFamily="18" charset="0"/>
                  <a:ea typeface="Cambria" panose="02040503050406030204" pitchFamily="18" charset="0"/>
                </a:rPr>
                <a:t>)</a:t>
              </a:r>
            </a:p>
          </p:txBody>
        </p:sp>
      </p:gr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11" name="Rectangle 10"/>
          <p:cNvSpPr/>
          <p:nvPr/>
        </p:nvSpPr>
        <p:spPr>
          <a:xfrm>
            <a:off x="1125048" y="2668993"/>
            <a:ext cx="6882478" cy="1200329"/>
          </a:xfrm>
          <a:prstGeom prst="rect">
            <a:avLst/>
          </a:prstGeom>
          <a:ln w="38100">
            <a:solidFill>
              <a:schemeClr val="accent1">
                <a:lumMod val="60000"/>
                <a:lumOff val="40000"/>
              </a:schemeClr>
            </a:solidFill>
            <a:prstDash val="sysDot"/>
          </a:ln>
        </p:spPr>
        <p:txBody>
          <a:bodyPr wrap="square" anchor="ctr">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Jenis</a:t>
            </a:r>
            <a:r>
              <a:rPr kumimoji="0" lang="en-US" sz="1800" b="1" i="0"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1800" b="1" i="0" u="none" strike="noStrike" kern="1200" cap="none" spc="0" normalizeH="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Perangkat</a:t>
            </a:r>
            <a:r>
              <a:rPr kumimoji="0" lang="en-US" sz="1800" b="1" i="0"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1800" b="1" i="0" u="none" strike="noStrike" kern="1200" cap="none" spc="0" normalizeH="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Masukan</a:t>
            </a:r>
            <a:endParaRPr kumimoji="0" lang="en-US" sz="1800" b="1" i="1"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endParaRPr>
          </a:p>
          <a:p>
            <a:pPr marL="342900" marR="0" lvl="0" indent="-342900" defTabSz="914400" rtl="0" eaLnBrk="1" fontAlgn="auto" latinLnBrk="0" hangingPunct="1">
              <a:lnSpc>
                <a:spcPct val="100000"/>
              </a:lnSpc>
              <a:spcBef>
                <a:spcPts val="0"/>
              </a:spcBef>
              <a:spcAft>
                <a:spcPts val="0"/>
              </a:spcAft>
              <a:buClrTx/>
              <a:buSzTx/>
              <a:buFont typeface="+mj-lt"/>
              <a:buAutoNum type="alphaLcPeriod"/>
              <a:tabLst/>
              <a:defRPr/>
            </a:pPr>
            <a:r>
              <a:rPr kumimoji="0" lang="en-US" sz="1800" b="0" u="none" strike="noStrike" kern="1200" cap="none" spc="0" normalizeH="0" baseline="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Perangkat</a:t>
            </a:r>
            <a:r>
              <a:rPr kumimoji="0" lang="en-US" sz="1800" b="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1800" b="0" u="none" strike="noStrike" kern="1200" cap="none" spc="0" normalizeH="0" baseline="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masukan</a:t>
            </a:r>
            <a:r>
              <a:rPr kumimoji="0" lang="en-US" sz="1800" b="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1800" b="0" u="none" strike="noStrike" kern="1200" cap="none" spc="0" normalizeH="0" baseline="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pengetikan</a:t>
            </a:r>
            <a:r>
              <a:rPr kumimoji="0" lang="en-US" sz="1800" b="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1800" b="0" u="none" strike="noStrike" kern="1200" cap="none" spc="0" normalizeH="0" baseline="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contoh</a:t>
            </a:r>
            <a:r>
              <a:rPr kumimoji="0" lang="en-US" sz="1800" b="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1800" b="0" i="1"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keyboard</a:t>
            </a:r>
            <a:r>
              <a:rPr kumimoji="0" lang="en-US" sz="1800" b="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endParaRPr lang="en-US" i="1" dirty="0">
              <a:solidFill>
                <a:prstClr val="black"/>
              </a:solidFill>
              <a:latin typeface="Cambria" panose="02040503050406030204" pitchFamily="18" charset="0"/>
              <a:ea typeface="Cambria" panose="02040503050406030204" pitchFamily="18" charset="0"/>
            </a:endParaRPr>
          </a:p>
          <a:p>
            <a:pPr marL="342900" indent="-342900">
              <a:buFont typeface="+mj-lt"/>
              <a:buAutoNum type="alphaLcPeriod"/>
            </a:pPr>
            <a:r>
              <a:rPr lang="en-US" dirty="0" err="1">
                <a:solidFill>
                  <a:prstClr val="black"/>
                </a:solidFill>
                <a:latin typeface="Cambria" panose="02040503050406030204" pitchFamily="18" charset="0"/>
                <a:ea typeface="Cambria" panose="02040503050406030204" pitchFamily="18" charset="0"/>
              </a:rPr>
              <a:t>Perangkat</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masukan</a:t>
            </a:r>
            <a:r>
              <a:rPr lang="en-US" dirty="0">
                <a:solidFill>
                  <a:prstClr val="black"/>
                </a:solidFill>
                <a:latin typeface="Cambria" panose="02040503050406030204" pitchFamily="18" charset="0"/>
                <a:ea typeface="Cambria" panose="02040503050406030204" pitchFamily="18" charset="0"/>
              </a:rPr>
              <a:t> </a:t>
            </a:r>
            <a:r>
              <a:rPr lang="en-US" dirty="0" err="1" smtClean="0">
                <a:solidFill>
                  <a:prstClr val="black"/>
                </a:solidFill>
                <a:latin typeface="Cambria" panose="02040503050406030204" pitchFamily="18" charset="0"/>
                <a:ea typeface="Cambria" panose="02040503050406030204" pitchFamily="18" charset="0"/>
              </a:rPr>
              <a:t>penunjuk</a:t>
            </a:r>
            <a:r>
              <a:rPr lang="en-US" dirty="0" smtClean="0">
                <a:solidFill>
                  <a:prstClr val="black"/>
                </a:solidFill>
                <a:latin typeface="Cambria" panose="02040503050406030204" pitchFamily="18" charset="0"/>
                <a:ea typeface="Cambria" panose="02040503050406030204" pitchFamily="18" charset="0"/>
              </a:rPr>
              <a:t> (</a:t>
            </a:r>
            <a:r>
              <a:rPr lang="en-US" i="1" dirty="0" smtClean="0">
                <a:solidFill>
                  <a:prstClr val="black"/>
                </a:solidFill>
                <a:latin typeface="Cambria" panose="02040503050406030204" pitchFamily="18" charset="0"/>
                <a:ea typeface="Cambria" panose="02040503050406030204" pitchFamily="18" charset="0"/>
              </a:rPr>
              <a:t>pointer</a:t>
            </a:r>
            <a:r>
              <a:rPr lang="en-US" dirty="0" smtClean="0">
                <a:solidFill>
                  <a:prstClr val="black"/>
                </a:solidFill>
                <a:latin typeface="Cambria" panose="02040503050406030204" pitchFamily="18" charset="0"/>
                <a:ea typeface="Cambria" panose="02040503050406030204" pitchFamily="18" charset="0"/>
              </a:rPr>
              <a:t>), </a:t>
            </a:r>
            <a:r>
              <a:rPr lang="en-US" dirty="0" err="1" smtClean="0">
                <a:solidFill>
                  <a:prstClr val="black"/>
                </a:solidFill>
                <a:latin typeface="Cambria" panose="02040503050406030204" pitchFamily="18" charset="0"/>
                <a:ea typeface="Cambria" panose="02040503050406030204" pitchFamily="18" charset="0"/>
              </a:rPr>
              <a:t>contoh</a:t>
            </a:r>
            <a:r>
              <a:rPr lang="en-US" dirty="0" smtClean="0">
                <a:solidFill>
                  <a:prstClr val="black"/>
                </a:solidFill>
                <a:latin typeface="Cambria" panose="02040503050406030204" pitchFamily="18" charset="0"/>
                <a:ea typeface="Cambria" panose="02040503050406030204" pitchFamily="18" charset="0"/>
              </a:rPr>
              <a:t>: </a:t>
            </a:r>
            <a:r>
              <a:rPr lang="en-US" i="1" dirty="0" smtClean="0">
                <a:solidFill>
                  <a:prstClr val="black"/>
                </a:solidFill>
                <a:latin typeface="Cambria" panose="02040503050406030204" pitchFamily="18" charset="0"/>
                <a:ea typeface="Cambria" panose="02040503050406030204" pitchFamily="18" charset="0"/>
              </a:rPr>
              <a:t>mouse, trackball, touchpad.</a:t>
            </a:r>
            <a:endParaRPr lang="en-US" i="1" dirty="0">
              <a:solidFill>
                <a:prstClr val="black"/>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71143951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683568" y="723349"/>
            <a:ext cx="2088232" cy="1152128"/>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Content Placeholder 2"/>
          <p:cNvSpPr txBox="1">
            <a:spLocks/>
          </p:cNvSpPr>
          <p:nvPr/>
        </p:nvSpPr>
        <p:spPr>
          <a:xfrm>
            <a:off x="2843808" y="627534"/>
            <a:ext cx="5544616" cy="1512168"/>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buNone/>
            </a:pPr>
            <a:r>
              <a:rPr lang="id-ID" sz="1800" dirty="0" smtClean="0">
                <a:latin typeface="Cambria" panose="02040503050406030204" pitchFamily="18" charset="0"/>
                <a:ea typeface="Cambria" panose="02040503050406030204" pitchFamily="18" charset="0"/>
              </a:rPr>
              <a:t>Perangkat </a:t>
            </a:r>
            <a:r>
              <a:rPr lang="id-ID" sz="1800" dirty="0">
                <a:latin typeface="Cambria" panose="02040503050406030204" pitchFamily="18" charset="0"/>
                <a:ea typeface="Cambria" panose="02040503050406030204" pitchFamily="18" charset="0"/>
              </a:rPr>
              <a:t>keras keluaran adalah perangkat yang berfungsi menampilkan data dalam bentuk audio, tampilan grafis, dan hasil cetak. Beberapa perangkat keluara yang sering digunakan, antara lain monitor</a:t>
            </a:r>
            <a:r>
              <a:rPr lang="id-ID" sz="1800" dirty="0" smtClean="0">
                <a:latin typeface="Cambria" panose="02040503050406030204" pitchFamily="18" charset="0"/>
                <a:ea typeface="Cambria" panose="02040503050406030204" pitchFamily="18" charset="0"/>
              </a:rPr>
              <a:t>,, </a:t>
            </a:r>
            <a:r>
              <a:rPr lang="id-ID" sz="1800" i="1" dirty="0">
                <a:latin typeface="Cambria" panose="02040503050406030204" pitchFamily="18" charset="0"/>
                <a:ea typeface="Cambria" panose="02040503050406030204" pitchFamily="18" charset="0"/>
              </a:rPr>
              <a:t>speaker</a:t>
            </a:r>
            <a:r>
              <a:rPr lang="id-ID" sz="1800" dirty="0">
                <a:latin typeface="Cambria" panose="02040503050406030204" pitchFamily="18" charset="0"/>
                <a:ea typeface="Cambria" panose="02040503050406030204" pitchFamily="18" charset="0"/>
              </a:rPr>
              <a:t>, </a:t>
            </a:r>
            <a:r>
              <a:rPr lang="id-ID" sz="1800" i="1" dirty="0">
                <a:latin typeface="Cambria" panose="02040503050406030204" pitchFamily="18" charset="0"/>
                <a:ea typeface="Cambria" panose="02040503050406030204" pitchFamily="18" charset="0"/>
              </a:rPr>
              <a:t>printer</a:t>
            </a:r>
            <a:r>
              <a:rPr lang="id-ID" sz="1800" dirty="0">
                <a:latin typeface="Cambria" panose="02040503050406030204" pitchFamily="18" charset="0"/>
                <a:ea typeface="Cambria" panose="02040503050406030204" pitchFamily="18" charset="0"/>
              </a:rPr>
              <a:t>, dan </a:t>
            </a:r>
            <a:r>
              <a:rPr lang="id-ID" sz="1800" i="1" dirty="0">
                <a:latin typeface="Cambria" panose="02040503050406030204" pitchFamily="18" charset="0"/>
                <a:ea typeface="Cambria" panose="02040503050406030204" pitchFamily="18" charset="0"/>
              </a:rPr>
              <a:t>plotter</a:t>
            </a:r>
            <a:r>
              <a:rPr lang="id-ID" sz="1800" dirty="0" smtClean="0">
                <a:latin typeface="Cambria" panose="02040503050406030204" pitchFamily="18" charset="0"/>
                <a:ea typeface="Cambria" panose="02040503050406030204" pitchFamily="18" charset="0"/>
              </a:rPr>
              <a:t>.</a:t>
            </a:r>
            <a:endParaRPr lang="id-ID" sz="1800" dirty="0">
              <a:latin typeface="Cambria" panose="02040503050406030204" pitchFamily="18" charset="0"/>
              <a:ea typeface="Cambria" panose="02040503050406030204" pitchFamily="18" charset="0"/>
            </a:endParaRPr>
          </a:p>
        </p:txBody>
      </p:sp>
      <p:grpSp>
        <p:nvGrpSpPr>
          <p:cNvPr id="6" name="Group 5"/>
          <p:cNvGrpSpPr/>
          <p:nvPr/>
        </p:nvGrpSpPr>
        <p:grpSpPr>
          <a:xfrm>
            <a:off x="755576" y="795357"/>
            <a:ext cx="1944216" cy="972107"/>
            <a:chOff x="1745" y="1660637"/>
            <a:chExt cx="1367647" cy="683823"/>
          </a:xfrm>
        </p:grpSpPr>
        <p:sp>
          <p:nvSpPr>
            <p:cNvPr id="7" name="Rounded Rectangle 6"/>
            <p:cNvSpPr/>
            <p:nvPr/>
          </p:nvSpPr>
          <p:spPr>
            <a:xfrm>
              <a:off x="1745" y="1660637"/>
              <a:ext cx="1367647" cy="683823"/>
            </a:xfrm>
            <a:prstGeom prst="roundRect">
              <a:avLst/>
            </a:pr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sp>
        <p:sp>
          <p:nvSpPr>
            <p:cNvPr id="8" name="Rounded Rectangle 4"/>
            <p:cNvSpPr txBox="1"/>
            <p:nvPr/>
          </p:nvSpPr>
          <p:spPr>
            <a:xfrm>
              <a:off x="35126" y="1694018"/>
              <a:ext cx="1300885" cy="61706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Perangkat</a:t>
              </a:r>
              <a:r>
                <a:rPr kumimoji="0" lang="en-US" sz="1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1800" b="0" i="0" u="none" strike="noStrike" kern="1200" cap="none" spc="0" normalizeH="0" baseline="0" noProof="0" dirty="0" err="1" smtClean="0">
                  <a:ln>
                    <a:noFill/>
                  </a:ln>
                  <a:solidFill>
                    <a:prstClr val="white"/>
                  </a:solidFill>
                  <a:effectLst/>
                  <a:uLnTx/>
                  <a:uFillTx/>
                  <a:latin typeface="Cambria" panose="02040503050406030204" pitchFamily="18" charset="0"/>
                  <a:ea typeface="Cambria" panose="02040503050406030204" pitchFamily="18" charset="0"/>
                  <a:cs typeface="+mn-cs"/>
                </a:rPr>
                <a:t>Keluaran</a:t>
              </a:r>
              <a:r>
                <a:rPr kumimoji="0" lang="en-US" sz="1800" b="0" i="0" u="none" strike="noStrike" kern="1200" cap="none" spc="0" normalizeH="0" baseline="0" noProof="0" dirty="0" smtClean="0">
                  <a:ln>
                    <a:noFill/>
                  </a:ln>
                  <a:solidFill>
                    <a:prstClr val="white"/>
                  </a:solidFill>
                  <a:effectLst/>
                  <a:uLnTx/>
                  <a:uFillTx/>
                  <a:latin typeface="Cambria" panose="02040503050406030204" pitchFamily="18" charset="0"/>
                  <a:ea typeface="Cambria" panose="02040503050406030204" pitchFamily="18" charset="0"/>
                  <a:cs typeface="+mn-cs"/>
                </a:rPr>
                <a:t> (</a:t>
              </a:r>
              <a:r>
                <a:rPr lang="en-US" i="1" dirty="0" smtClean="0">
                  <a:solidFill>
                    <a:prstClr val="white"/>
                  </a:solidFill>
                  <a:latin typeface="Cambria" panose="02040503050406030204" pitchFamily="18" charset="0"/>
                  <a:ea typeface="Cambria" panose="02040503050406030204" pitchFamily="18" charset="0"/>
                </a:rPr>
                <a:t>Output</a:t>
              </a:r>
              <a:r>
                <a:rPr kumimoji="0" lang="en-US" sz="1800" b="0" i="1" u="none" strike="noStrike" kern="1200" cap="none" spc="0" normalizeH="0" baseline="0" noProof="0" dirty="0" smtClean="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1800" b="0" i="1"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Device</a:t>
              </a:r>
              <a:r>
                <a:rPr kumimoji="0" lang="en-US" sz="1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a:t>
              </a:r>
            </a:p>
          </p:txBody>
        </p:sp>
      </p:gr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99252" y="2539323"/>
            <a:ext cx="1389172" cy="1041879"/>
          </a:xfrm>
          <a:prstGeom prst="rect">
            <a:avLst/>
          </a:prstGeom>
        </p:spPr>
      </p:pic>
      <p:pic>
        <p:nvPicPr>
          <p:cNvPr id="15" name="Picture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5536" y="2428869"/>
            <a:ext cx="1735268" cy="1152128"/>
          </a:xfrm>
          <a:prstGeom prst="rect">
            <a:avLst/>
          </a:prstGeom>
        </p:spPr>
      </p:pic>
      <p:sp>
        <p:nvSpPr>
          <p:cNvPr id="16" name="TextBox 15"/>
          <p:cNvSpPr txBox="1"/>
          <p:nvPr/>
        </p:nvSpPr>
        <p:spPr>
          <a:xfrm>
            <a:off x="755576" y="3867894"/>
            <a:ext cx="2304256" cy="369332"/>
          </a:xfrm>
          <a:prstGeom prst="rect">
            <a:avLst/>
          </a:prstGeom>
          <a:noFill/>
        </p:spPr>
        <p:txBody>
          <a:bodyPr wrap="square" rtlCol="0" anchor="ctr">
            <a:spAutoFit/>
          </a:bodyPr>
          <a:lstStyle/>
          <a:p>
            <a:pPr algn="ctr"/>
            <a:r>
              <a:rPr lang="en-US" dirty="0" smtClean="0">
                <a:latin typeface="Cambria" panose="02040503050406030204" pitchFamily="18" charset="0"/>
                <a:ea typeface="Cambria" panose="02040503050406030204" pitchFamily="18" charset="0"/>
              </a:rPr>
              <a:t>Monitor</a:t>
            </a:r>
            <a:endParaRPr lang="en-US" dirty="0">
              <a:latin typeface="Cambria" panose="02040503050406030204" pitchFamily="18" charset="0"/>
              <a:ea typeface="Cambria" panose="02040503050406030204" pitchFamily="18" charset="0"/>
            </a:endParaRPr>
          </a:p>
        </p:txBody>
      </p:sp>
      <p:sp>
        <p:nvSpPr>
          <p:cNvPr id="17" name="TextBox 16"/>
          <p:cNvSpPr txBox="1"/>
          <p:nvPr/>
        </p:nvSpPr>
        <p:spPr>
          <a:xfrm>
            <a:off x="2810829" y="3875693"/>
            <a:ext cx="2304256" cy="369332"/>
          </a:xfrm>
          <a:prstGeom prst="rect">
            <a:avLst/>
          </a:prstGeom>
          <a:noFill/>
        </p:spPr>
        <p:txBody>
          <a:bodyPr wrap="square" rtlCol="0" anchor="ctr">
            <a:spAutoFit/>
          </a:bodyPr>
          <a:lstStyle/>
          <a:p>
            <a:pPr algn="ctr"/>
            <a:r>
              <a:rPr lang="en-US" i="1" dirty="0" smtClean="0">
                <a:latin typeface="Cambria" panose="02040503050406030204" pitchFamily="18" charset="0"/>
                <a:ea typeface="Cambria" panose="02040503050406030204" pitchFamily="18" charset="0"/>
              </a:rPr>
              <a:t>Speaker</a:t>
            </a:r>
            <a:endParaRPr lang="en-US" i="1" dirty="0">
              <a:latin typeface="Cambria" panose="02040503050406030204" pitchFamily="18" charset="0"/>
              <a:ea typeface="Cambria" panose="02040503050406030204" pitchFamily="18" charset="0"/>
            </a:endParaRPr>
          </a:p>
        </p:txBody>
      </p:sp>
      <p:sp>
        <p:nvSpPr>
          <p:cNvPr id="18" name="TextBox 17"/>
          <p:cNvSpPr txBox="1"/>
          <p:nvPr/>
        </p:nvSpPr>
        <p:spPr>
          <a:xfrm>
            <a:off x="4709961" y="3858110"/>
            <a:ext cx="2304256" cy="369332"/>
          </a:xfrm>
          <a:prstGeom prst="rect">
            <a:avLst/>
          </a:prstGeom>
          <a:noFill/>
        </p:spPr>
        <p:txBody>
          <a:bodyPr wrap="square" rtlCol="0" anchor="ctr">
            <a:spAutoFit/>
          </a:bodyPr>
          <a:lstStyle/>
          <a:p>
            <a:pPr algn="ctr"/>
            <a:r>
              <a:rPr lang="en-US" i="1" dirty="0" smtClean="0">
                <a:latin typeface="Cambria" panose="02040503050406030204" pitchFamily="18" charset="0"/>
                <a:ea typeface="Cambria" panose="02040503050406030204" pitchFamily="18" charset="0"/>
              </a:rPr>
              <a:t>Printer</a:t>
            </a:r>
            <a:endParaRPr lang="en-US" i="1" dirty="0">
              <a:latin typeface="Cambria" panose="02040503050406030204" pitchFamily="18" charset="0"/>
              <a:ea typeface="Cambria" panose="02040503050406030204" pitchFamily="18" charset="0"/>
            </a:endParaRPr>
          </a:p>
        </p:txBody>
      </p:sp>
      <p:sp>
        <p:nvSpPr>
          <p:cNvPr id="19" name="TextBox 18"/>
          <p:cNvSpPr txBox="1"/>
          <p:nvPr/>
        </p:nvSpPr>
        <p:spPr>
          <a:xfrm>
            <a:off x="6541710" y="3858110"/>
            <a:ext cx="2304256" cy="369332"/>
          </a:xfrm>
          <a:prstGeom prst="rect">
            <a:avLst/>
          </a:prstGeom>
          <a:noFill/>
        </p:spPr>
        <p:txBody>
          <a:bodyPr wrap="square" rtlCol="0" anchor="ctr">
            <a:spAutoFit/>
          </a:bodyPr>
          <a:lstStyle/>
          <a:p>
            <a:pPr algn="ctr"/>
            <a:r>
              <a:rPr lang="en-US" i="1" dirty="0" smtClean="0">
                <a:latin typeface="Cambria" panose="02040503050406030204" pitchFamily="18" charset="0"/>
                <a:ea typeface="Cambria" panose="02040503050406030204" pitchFamily="18" charset="0"/>
              </a:rPr>
              <a:t>Plotter</a:t>
            </a:r>
            <a:endParaRPr lang="en-US" i="1" dirty="0">
              <a:latin typeface="Cambria" panose="02040503050406030204" pitchFamily="18" charset="0"/>
              <a:ea typeface="Cambria" panose="02040503050406030204" pitchFamily="18" charset="0"/>
            </a:endParaRPr>
          </a:p>
        </p:txBody>
      </p:sp>
      <p:sp>
        <p:nvSpPr>
          <p:cNvPr id="20" name="TextBox 19"/>
          <p:cNvSpPr txBox="1"/>
          <p:nvPr/>
        </p:nvSpPr>
        <p:spPr>
          <a:xfrm>
            <a:off x="512366" y="3477981"/>
            <a:ext cx="1323330" cy="430887"/>
          </a:xfrm>
          <a:prstGeom prst="rect">
            <a:avLst/>
          </a:prstGeom>
          <a:noFill/>
        </p:spPr>
        <p:txBody>
          <a:bodyPr wrap="square" rtlCol="0" anchor="ctr">
            <a:spAutoFit/>
          </a:bodyPr>
          <a:lstStyle/>
          <a:p>
            <a:pPr algn="ctr"/>
            <a:r>
              <a:rPr lang="en-US" sz="1100" dirty="0" smtClean="0">
                <a:latin typeface="Cambria" panose="02040503050406030204" pitchFamily="18" charset="0"/>
                <a:ea typeface="Cambria" panose="02040503050406030204" pitchFamily="18" charset="0"/>
              </a:rPr>
              <a:t>(a) CRT (Cathode Ray Tube)</a:t>
            </a:r>
            <a:endParaRPr lang="en-US" sz="1100" dirty="0">
              <a:latin typeface="Cambria" panose="02040503050406030204" pitchFamily="18" charset="0"/>
              <a:ea typeface="Cambria" panose="02040503050406030204" pitchFamily="18" charset="0"/>
            </a:endParaRPr>
          </a:p>
        </p:txBody>
      </p:sp>
      <p:sp>
        <p:nvSpPr>
          <p:cNvPr id="21" name="TextBox 20"/>
          <p:cNvSpPr txBox="1"/>
          <p:nvPr/>
        </p:nvSpPr>
        <p:spPr>
          <a:xfrm>
            <a:off x="1809373" y="3469233"/>
            <a:ext cx="1323330" cy="430887"/>
          </a:xfrm>
          <a:prstGeom prst="rect">
            <a:avLst/>
          </a:prstGeom>
          <a:noFill/>
        </p:spPr>
        <p:txBody>
          <a:bodyPr wrap="square" rtlCol="0" anchor="ctr">
            <a:spAutoFit/>
          </a:bodyPr>
          <a:lstStyle/>
          <a:p>
            <a:pPr algn="ctr"/>
            <a:r>
              <a:rPr lang="en-US" sz="1100" dirty="0" smtClean="0">
                <a:latin typeface="Cambria" panose="02040503050406030204" pitchFamily="18" charset="0"/>
                <a:ea typeface="Cambria" panose="02040503050406030204" pitchFamily="18" charset="0"/>
              </a:rPr>
              <a:t>(b) LCD (Liquid Crystal Display)</a:t>
            </a:r>
            <a:endParaRPr lang="en-US" sz="1100" dirty="0">
              <a:latin typeface="Cambria" panose="02040503050406030204" pitchFamily="18" charset="0"/>
              <a:ea typeface="Cambria" panose="02040503050406030204" pitchFamily="18" charset="0"/>
            </a:endParaRPr>
          </a:p>
        </p:txBody>
      </p:sp>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80284" y="2565314"/>
            <a:ext cx="1008402" cy="870998"/>
          </a:xfrm>
          <a:prstGeom prst="rect">
            <a:avLst/>
          </a:prstGeom>
        </p:spPr>
      </p:pic>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38540" y="2533471"/>
            <a:ext cx="1597971" cy="1065314"/>
          </a:xfrm>
          <a:prstGeom prst="rect">
            <a:avLst/>
          </a:prstGeom>
        </p:spPr>
      </p:pic>
      <p:pic>
        <p:nvPicPr>
          <p:cNvPr id="11" name="Pictur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937274" y="2470165"/>
            <a:ext cx="1613945" cy="1210459"/>
          </a:xfrm>
          <a:prstGeom prst="rect">
            <a:avLst/>
          </a:prstGeom>
        </p:spPr>
      </p:pic>
    </p:spTree>
    <p:extLst>
      <p:ext uri="{BB962C8B-B14F-4D97-AF65-F5344CB8AC3E}">
        <p14:creationId xmlns:p14="http://schemas.microsoft.com/office/powerpoint/2010/main" val="330218292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val="359395986"/>
              </p:ext>
            </p:extLst>
          </p:nvPr>
        </p:nvGraphicFramePr>
        <p:xfrm>
          <a:off x="677855" y="555526"/>
          <a:ext cx="7776864" cy="3870960"/>
        </p:xfrm>
        <a:graphic>
          <a:graphicData uri="http://schemas.openxmlformats.org/drawingml/2006/table">
            <a:tbl>
              <a:tblPr firstRow="1" bandRow="1">
                <a:tableStyleId>{7DF18680-E054-41AD-8BC1-D1AEF772440D}</a:tableStyleId>
              </a:tblPr>
              <a:tblGrid>
                <a:gridCol w="1775584">
                  <a:extLst>
                    <a:ext uri="{9D8B030D-6E8A-4147-A177-3AD203B41FA5}">
                      <a16:colId xmlns:a16="http://schemas.microsoft.com/office/drawing/2014/main" val="2642756954"/>
                    </a:ext>
                  </a:extLst>
                </a:gridCol>
                <a:gridCol w="6001280">
                  <a:extLst>
                    <a:ext uri="{9D8B030D-6E8A-4147-A177-3AD203B41FA5}">
                      <a16:colId xmlns:a16="http://schemas.microsoft.com/office/drawing/2014/main" val="3094489084"/>
                    </a:ext>
                  </a:extLst>
                </a:gridCol>
              </a:tblGrid>
              <a:tr h="370840">
                <a:tc>
                  <a:txBody>
                    <a:bodyPr/>
                    <a:lstStyle/>
                    <a:p>
                      <a:pPr algn="ctr"/>
                      <a:r>
                        <a:rPr lang="en-US" sz="1400" dirty="0" err="1" smtClean="0">
                          <a:latin typeface="Cambria" panose="02040503050406030204" pitchFamily="18" charset="0"/>
                          <a:ea typeface="Cambria" panose="02040503050406030204" pitchFamily="18" charset="0"/>
                        </a:rPr>
                        <a:t>Perangkat</a:t>
                      </a:r>
                      <a:r>
                        <a:rPr lang="en-US" sz="1400" baseline="0" dirty="0" smtClean="0">
                          <a:latin typeface="Cambria" panose="02040503050406030204" pitchFamily="18" charset="0"/>
                          <a:ea typeface="Cambria" panose="02040503050406030204" pitchFamily="18" charset="0"/>
                        </a:rPr>
                        <a:t> </a:t>
                      </a:r>
                      <a:r>
                        <a:rPr lang="en-US" sz="1400" baseline="0" dirty="0" err="1" smtClean="0">
                          <a:latin typeface="Cambria" panose="02040503050406030204" pitchFamily="18" charset="0"/>
                          <a:ea typeface="Cambria" panose="02040503050406030204" pitchFamily="18" charset="0"/>
                        </a:rPr>
                        <a:t>Keluaran</a:t>
                      </a:r>
                      <a:endParaRPr lang="en-US" sz="1400" dirty="0">
                        <a:latin typeface="Cambria" panose="02040503050406030204" pitchFamily="18" charset="0"/>
                        <a:ea typeface="Cambria" panose="02040503050406030204" pitchFamily="18" charset="0"/>
                      </a:endParaRPr>
                    </a:p>
                  </a:txBody>
                  <a:tcPr/>
                </a:tc>
                <a:tc>
                  <a:txBody>
                    <a:bodyPr/>
                    <a:lstStyle/>
                    <a:p>
                      <a:endParaRPr lang="en-US" sz="1400" dirty="0">
                        <a:latin typeface="Cambria" panose="02040503050406030204" pitchFamily="18" charset="0"/>
                        <a:ea typeface="Cambria" panose="02040503050406030204" pitchFamily="18" charset="0"/>
                      </a:endParaRPr>
                    </a:p>
                  </a:txBody>
                  <a:tcPr/>
                </a:tc>
                <a:extLst>
                  <a:ext uri="{0D108BD9-81ED-4DB2-BD59-A6C34878D82A}">
                    <a16:rowId xmlns:a16="http://schemas.microsoft.com/office/drawing/2014/main" val="1113882605"/>
                  </a:ext>
                </a:extLst>
              </a:tr>
              <a:tr h="370840">
                <a:tc>
                  <a:txBody>
                    <a:bodyPr/>
                    <a:lstStyle/>
                    <a:p>
                      <a:pPr algn="ctr"/>
                      <a:r>
                        <a:rPr lang="en-US" sz="1400" dirty="0" smtClean="0">
                          <a:latin typeface="Cambria" panose="02040503050406030204" pitchFamily="18" charset="0"/>
                          <a:ea typeface="Cambria" panose="02040503050406030204" pitchFamily="18" charset="0"/>
                        </a:rPr>
                        <a:t>Monitor </a:t>
                      </a:r>
                      <a:endParaRPr lang="en-US" sz="1400" dirty="0">
                        <a:latin typeface="Cambria" panose="02040503050406030204" pitchFamily="18" charset="0"/>
                        <a:ea typeface="Cambria" panose="02040503050406030204" pitchFamily="18" charset="0"/>
                      </a:endParaRPr>
                    </a:p>
                  </a:txBody>
                  <a:tcPr/>
                </a:tc>
                <a:tc>
                  <a:txBody>
                    <a:bodyPr/>
                    <a:lstStyle/>
                    <a:p>
                      <a:r>
                        <a:rPr lang="id-ID" sz="1400" dirty="0" smtClean="0">
                          <a:latin typeface="Cambria" panose="02040503050406030204" pitchFamily="18" charset="0"/>
                          <a:ea typeface="Cambria" panose="02040503050406030204" pitchFamily="18" charset="0"/>
                        </a:rPr>
                        <a:t>Monitor adalah perangkat yang berfungsi menampilkan hasil pemrosesan data atau informasi dalam bentuk teks, gambar, dan video. </a:t>
                      </a:r>
                      <a:endParaRPr lang="en-US" sz="1400" dirty="0" smtClean="0">
                        <a:latin typeface="Cambria" panose="02040503050406030204" pitchFamily="18" charset="0"/>
                        <a:ea typeface="Cambria" panose="02040503050406030204" pitchFamily="18" charset="0"/>
                      </a:endParaRPr>
                    </a:p>
                    <a:p>
                      <a:endParaRPr lang="en-US" sz="1400" dirty="0" smtClean="0">
                        <a:latin typeface="Cambria" panose="02040503050406030204" pitchFamily="18" charset="0"/>
                        <a:ea typeface="Cambria" panose="02040503050406030204" pitchFamily="18" charset="0"/>
                      </a:endParaRPr>
                    </a:p>
                    <a:p>
                      <a:r>
                        <a:rPr lang="en-US" sz="1400" dirty="0" smtClean="0">
                          <a:latin typeface="Cambria" panose="02040503050406030204" pitchFamily="18" charset="0"/>
                          <a:ea typeface="Cambria" panose="02040503050406030204" pitchFamily="18" charset="0"/>
                        </a:rPr>
                        <a:t>CRT: </a:t>
                      </a:r>
                      <a:r>
                        <a:rPr lang="en-US" sz="1400" dirty="0" err="1" smtClean="0">
                          <a:latin typeface="Cambria" panose="02040503050406030204" pitchFamily="18" charset="0"/>
                          <a:ea typeface="Cambria" panose="02040503050406030204" pitchFamily="18" charset="0"/>
                        </a:rPr>
                        <a:t>generasi</a:t>
                      </a:r>
                      <a:r>
                        <a:rPr lang="en-US" sz="1400" dirty="0" smtClean="0">
                          <a:latin typeface="Cambria" panose="02040503050406030204" pitchFamily="18" charset="0"/>
                          <a:ea typeface="Cambria" panose="02040503050406030204" pitchFamily="18" charset="0"/>
                        </a:rPr>
                        <a:t> monitor </a:t>
                      </a:r>
                      <a:r>
                        <a:rPr lang="en-US" sz="1400" dirty="0" err="1" smtClean="0">
                          <a:latin typeface="Cambria" panose="02040503050406030204" pitchFamily="18" charset="0"/>
                          <a:ea typeface="Cambria" panose="02040503050406030204" pitchFamily="18" charset="0"/>
                        </a:rPr>
                        <a:t>awal</a:t>
                      </a:r>
                      <a:r>
                        <a:rPr lang="en-US" sz="1400" dirty="0" smtClean="0">
                          <a:latin typeface="Cambria" panose="02040503050406030204" pitchFamily="18" charset="0"/>
                          <a:ea typeface="Cambria" panose="02040503050406030204" pitchFamily="18" charset="0"/>
                        </a:rPr>
                        <a:t> yang memiliki </a:t>
                      </a:r>
                      <a:r>
                        <a:rPr lang="en-US" sz="1400" dirty="0" err="1" smtClean="0">
                          <a:latin typeface="Cambria" panose="02040503050406030204" pitchFamily="18" charset="0"/>
                          <a:ea typeface="Cambria" panose="02040503050406030204" pitchFamily="18" charset="0"/>
                        </a:rPr>
                        <a:t>bentuk</a:t>
                      </a:r>
                      <a:r>
                        <a:rPr lang="en-US" sz="1400" dirty="0" smtClean="0">
                          <a:latin typeface="Cambria" panose="02040503050406030204" pitchFamily="18" charset="0"/>
                          <a:ea typeface="Cambria" panose="02040503050406030204" pitchFamily="18" charset="0"/>
                        </a:rPr>
                        <a:t> besar, </a:t>
                      </a:r>
                      <a:r>
                        <a:rPr lang="en-US" sz="1400" dirty="0" err="1" smtClean="0">
                          <a:latin typeface="Cambria" panose="02040503050406030204" pitchFamily="18" charset="0"/>
                          <a:ea typeface="Cambria" panose="02040503050406030204" pitchFamily="18" charset="0"/>
                        </a:rPr>
                        <a:t>berat</a:t>
                      </a:r>
                      <a:r>
                        <a:rPr lang="en-US" sz="1400" dirty="0" smtClean="0">
                          <a:latin typeface="Cambria" panose="02040503050406030204" pitchFamily="18" charset="0"/>
                          <a:ea typeface="Cambria" panose="02040503050406030204" pitchFamily="18" charset="0"/>
                        </a:rPr>
                        <a:t>, </a:t>
                      </a:r>
                      <a:r>
                        <a:rPr lang="en-US" sz="1400" dirty="0" err="1" smtClean="0">
                          <a:latin typeface="Cambria" panose="02040503050406030204" pitchFamily="18" charset="0"/>
                          <a:ea typeface="Cambria" panose="02040503050406030204" pitchFamily="18" charset="0"/>
                        </a:rPr>
                        <a:t>dan</a:t>
                      </a:r>
                      <a:r>
                        <a:rPr lang="en-US" sz="1400" dirty="0" smtClean="0">
                          <a:latin typeface="Cambria" panose="02040503050406030204" pitchFamily="18" charset="0"/>
                          <a:ea typeface="Cambria" panose="02040503050406030204" pitchFamily="18" charset="0"/>
                        </a:rPr>
                        <a:t> </a:t>
                      </a:r>
                      <a:r>
                        <a:rPr lang="en-US" sz="1400" dirty="0" err="1" smtClean="0">
                          <a:latin typeface="Cambria" panose="02040503050406030204" pitchFamily="18" charset="0"/>
                          <a:ea typeface="Cambria" panose="02040503050406030204" pitchFamily="18" charset="0"/>
                        </a:rPr>
                        <a:t>bercirikan</a:t>
                      </a:r>
                      <a:r>
                        <a:rPr lang="en-US" sz="1400" dirty="0" smtClean="0">
                          <a:latin typeface="Cambria" panose="02040503050406030204" pitchFamily="18" charset="0"/>
                          <a:ea typeface="Cambria" panose="02040503050406030204" pitchFamily="18" charset="0"/>
                        </a:rPr>
                        <a:t> </a:t>
                      </a:r>
                      <a:r>
                        <a:rPr lang="en-US" sz="1400" dirty="0" err="1" smtClean="0">
                          <a:latin typeface="Cambria" panose="02040503050406030204" pitchFamily="18" charset="0"/>
                          <a:ea typeface="Cambria" panose="02040503050406030204" pitchFamily="18" charset="0"/>
                        </a:rPr>
                        <a:t>tabung</a:t>
                      </a:r>
                      <a:r>
                        <a:rPr lang="en-US" sz="1400" dirty="0" smtClean="0">
                          <a:latin typeface="Cambria" panose="02040503050406030204" pitchFamily="18" charset="0"/>
                          <a:ea typeface="Cambria" panose="02040503050406030204" pitchFamily="18" charset="0"/>
                        </a:rPr>
                        <a:t> besar pada bagian </a:t>
                      </a:r>
                      <a:r>
                        <a:rPr lang="en-US" sz="1400" dirty="0" err="1" smtClean="0">
                          <a:latin typeface="Cambria" panose="02040503050406030204" pitchFamily="18" charset="0"/>
                          <a:ea typeface="Cambria" panose="02040503050406030204" pitchFamily="18" charset="0"/>
                        </a:rPr>
                        <a:t>belakangnya</a:t>
                      </a:r>
                      <a:r>
                        <a:rPr lang="en-US" sz="1400" dirty="0" smtClean="0">
                          <a:latin typeface="Cambria" panose="02040503050406030204" pitchFamily="18" charset="0"/>
                          <a:ea typeface="Cambria" panose="02040503050406030204" pitchFamily="18" charset="0"/>
                        </a:rPr>
                        <a:t>. </a:t>
                      </a:r>
                    </a:p>
                    <a:p>
                      <a:r>
                        <a:rPr lang="en-US" sz="1400" dirty="0" smtClean="0">
                          <a:latin typeface="Cambria" panose="02040503050406030204" pitchFamily="18" charset="0"/>
                          <a:ea typeface="Cambria" panose="02040503050406030204" pitchFamily="18" charset="0"/>
                        </a:rPr>
                        <a:t>LCD: </a:t>
                      </a:r>
                      <a:r>
                        <a:rPr lang="id-ID" sz="1400" dirty="0" smtClean="0">
                          <a:latin typeface="Cambria" panose="02040503050406030204" pitchFamily="18" charset="0"/>
                          <a:ea typeface="Cambria" panose="02040503050406030204" pitchFamily="18" charset="0"/>
                        </a:rPr>
                        <a:t>monitor dengan layar tipis dan bentuk yang ramping.</a:t>
                      </a:r>
                      <a:endParaRPr lang="en-US" sz="1400" dirty="0">
                        <a:latin typeface="Cambria" panose="02040503050406030204" pitchFamily="18" charset="0"/>
                        <a:ea typeface="Cambria" panose="02040503050406030204" pitchFamily="18" charset="0"/>
                      </a:endParaRPr>
                    </a:p>
                  </a:txBody>
                  <a:tcPr/>
                </a:tc>
                <a:extLst>
                  <a:ext uri="{0D108BD9-81ED-4DB2-BD59-A6C34878D82A}">
                    <a16:rowId xmlns:a16="http://schemas.microsoft.com/office/drawing/2014/main" val="1803880479"/>
                  </a:ext>
                </a:extLst>
              </a:tr>
              <a:tr h="370840">
                <a:tc>
                  <a:txBody>
                    <a:bodyPr/>
                    <a:lstStyle/>
                    <a:p>
                      <a:pPr algn="ctr"/>
                      <a:r>
                        <a:rPr lang="en-US" sz="1400" i="1" dirty="0" smtClean="0">
                          <a:latin typeface="Cambria" panose="02040503050406030204" pitchFamily="18" charset="0"/>
                          <a:ea typeface="Cambria" panose="02040503050406030204" pitchFamily="18" charset="0"/>
                        </a:rPr>
                        <a:t>Speaker</a:t>
                      </a:r>
                      <a:endParaRPr lang="en-US" sz="1400" i="1" dirty="0">
                        <a:latin typeface="Cambria" panose="02040503050406030204" pitchFamily="18" charset="0"/>
                        <a:ea typeface="Cambria" panose="02040503050406030204" pitchFamily="18" charset="0"/>
                      </a:endParaRP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400" dirty="0" smtClean="0">
                          <a:latin typeface="Cambria" panose="02040503050406030204" pitchFamily="18" charset="0"/>
                          <a:ea typeface="Cambria" panose="02040503050406030204" pitchFamily="18" charset="0"/>
                        </a:rPr>
                        <a:t>P</a:t>
                      </a:r>
                      <a:r>
                        <a:rPr lang="id-ID" sz="1400" dirty="0" smtClean="0">
                          <a:latin typeface="Cambria" panose="02040503050406030204" pitchFamily="18" charset="0"/>
                          <a:ea typeface="Cambria" panose="02040503050406030204" pitchFamily="18" charset="0"/>
                        </a:rPr>
                        <a:t>erangkat yang berfungsi mengubah sinyal digital menjadi sinyal analog dalam bentuk suara. </a:t>
                      </a:r>
                    </a:p>
                  </a:txBody>
                  <a:tcPr/>
                </a:tc>
                <a:extLst>
                  <a:ext uri="{0D108BD9-81ED-4DB2-BD59-A6C34878D82A}">
                    <a16:rowId xmlns:a16="http://schemas.microsoft.com/office/drawing/2014/main" val="1056675344"/>
                  </a:ext>
                </a:extLst>
              </a:tr>
              <a:tr h="370840">
                <a:tc>
                  <a:txBody>
                    <a:bodyPr/>
                    <a:lstStyle/>
                    <a:p>
                      <a:pPr algn="ctr"/>
                      <a:r>
                        <a:rPr lang="en-US" sz="1400" i="1" dirty="0" smtClean="0">
                          <a:latin typeface="Cambria" panose="02040503050406030204" pitchFamily="18" charset="0"/>
                          <a:ea typeface="Cambria" panose="02040503050406030204" pitchFamily="18" charset="0"/>
                        </a:rPr>
                        <a:t>Printer</a:t>
                      </a:r>
                      <a:endParaRPr lang="en-US" sz="1400" i="1" dirty="0">
                        <a:latin typeface="Cambria" panose="02040503050406030204" pitchFamily="18" charset="0"/>
                        <a:ea typeface="Cambria" panose="02040503050406030204" pitchFamily="18" charset="0"/>
                      </a:endParaRPr>
                    </a:p>
                  </a:txBody>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400" dirty="0" smtClean="0">
                          <a:latin typeface="Cambria" panose="02040503050406030204" pitchFamily="18" charset="0"/>
                          <a:ea typeface="Cambria" panose="02040503050406030204" pitchFamily="18" charset="0"/>
                        </a:rPr>
                        <a:t>P</a:t>
                      </a:r>
                      <a:r>
                        <a:rPr lang="id-ID" sz="1400" dirty="0" smtClean="0">
                          <a:latin typeface="Cambria" panose="02040503050406030204" pitchFamily="18" charset="0"/>
                          <a:ea typeface="Cambria" panose="02040503050406030204" pitchFamily="18" charset="0"/>
                        </a:rPr>
                        <a:t>erangkat yang menghasilkan keluaran berupa cetakan pada media tertentu, seperti kertas, film, dan kain. Berdasarkan teknologi cetaknya, printer dapat dibedakan menjadi </a:t>
                      </a:r>
                      <a:r>
                        <a:rPr lang="id-ID" sz="1400" i="1" dirty="0" smtClean="0">
                          <a:latin typeface="Cambria" panose="02040503050406030204" pitchFamily="18" charset="0"/>
                          <a:ea typeface="Cambria" panose="02040503050406030204" pitchFamily="18" charset="0"/>
                        </a:rPr>
                        <a:t>printer dot matrix</a:t>
                      </a:r>
                      <a:r>
                        <a:rPr lang="id-ID" sz="1400" dirty="0" smtClean="0">
                          <a:latin typeface="Cambria" panose="02040503050406030204" pitchFamily="18" charset="0"/>
                          <a:ea typeface="Cambria" panose="02040503050406030204" pitchFamily="18" charset="0"/>
                        </a:rPr>
                        <a:t>, </a:t>
                      </a:r>
                      <a:r>
                        <a:rPr lang="id-ID" sz="1400" i="1" dirty="0" smtClean="0">
                          <a:latin typeface="Cambria" panose="02040503050406030204" pitchFamily="18" charset="0"/>
                          <a:ea typeface="Cambria" panose="02040503050406030204" pitchFamily="18" charset="0"/>
                        </a:rPr>
                        <a:t>printer inkjet</a:t>
                      </a:r>
                      <a:r>
                        <a:rPr lang="id-ID" sz="1400" dirty="0" smtClean="0">
                          <a:latin typeface="Cambria" panose="02040503050406030204" pitchFamily="18" charset="0"/>
                          <a:ea typeface="Cambria" panose="02040503050406030204" pitchFamily="18" charset="0"/>
                        </a:rPr>
                        <a:t>, dan </a:t>
                      </a:r>
                      <a:r>
                        <a:rPr lang="id-ID" sz="1400" i="1" dirty="0" smtClean="0">
                          <a:latin typeface="Cambria" panose="02040503050406030204" pitchFamily="18" charset="0"/>
                          <a:ea typeface="Cambria" panose="02040503050406030204" pitchFamily="18" charset="0"/>
                        </a:rPr>
                        <a:t>printer laser jet</a:t>
                      </a:r>
                      <a:r>
                        <a:rPr lang="id-ID" sz="1400" dirty="0" smtClean="0">
                          <a:latin typeface="Cambria" panose="02040503050406030204" pitchFamily="18" charset="0"/>
                          <a:ea typeface="Cambria" panose="02040503050406030204" pitchFamily="18" charset="0"/>
                        </a:rPr>
                        <a:t>.</a:t>
                      </a:r>
                    </a:p>
                  </a:txBody>
                  <a:tcPr/>
                </a:tc>
                <a:extLst>
                  <a:ext uri="{0D108BD9-81ED-4DB2-BD59-A6C34878D82A}">
                    <a16:rowId xmlns:a16="http://schemas.microsoft.com/office/drawing/2014/main" val="2704262630"/>
                  </a:ext>
                </a:extLst>
              </a:tr>
              <a:tr h="370840">
                <a:tc>
                  <a:txBody>
                    <a:bodyPr/>
                    <a:lstStyle/>
                    <a:p>
                      <a:pPr algn="ctr"/>
                      <a:r>
                        <a:rPr lang="en-US" sz="1400" i="1" dirty="0" smtClean="0">
                          <a:latin typeface="Cambria" panose="02040503050406030204" pitchFamily="18" charset="0"/>
                          <a:ea typeface="Cambria" panose="02040503050406030204" pitchFamily="18" charset="0"/>
                        </a:rPr>
                        <a:t>Plotter</a:t>
                      </a:r>
                      <a:endParaRPr lang="en-US" sz="1400" i="1" dirty="0">
                        <a:latin typeface="Cambria" panose="02040503050406030204" pitchFamily="18" charset="0"/>
                        <a:ea typeface="Cambria" panose="02040503050406030204" pitchFamily="18" charset="0"/>
                      </a:endParaRPr>
                    </a:p>
                  </a:txBody>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400" dirty="0" smtClean="0">
                          <a:latin typeface="Cambria" panose="02040503050406030204" pitchFamily="18" charset="0"/>
                          <a:ea typeface="Cambria" panose="02040503050406030204" pitchFamily="18" charset="0"/>
                        </a:rPr>
                        <a:t>S</a:t>
                      </a:r>
                      <a:r>
                        <a:rPr lang="id-ID" sz="1400" dirty="0" smtClean="0">
                          <a:latin typeface="Cambria" panose="02040503050406030204" pitchFamily="18" charset="0"/>
                          <a:ea typeface="Cambria" panose="02040503050406030204" pitchFamily="18" charset="0"/>
                        </a:rPr>
                        <a:t>alah satu jenis printer yang dapat mencetak pada media berukuran besar. Perangkat ini banyak digunakan pada bidang periklanan untuk mencetak baliho atau spanduk.</a:t>
                      </a:r>
                    </a:p>
                  </a:txBody>
                  <a:tcPr/>
                </a:tc>
                <a:extLst>
                  <a:ext uri="{0D108BD9-81ED-4DB2-BD59-A6C34878D82A}">
                    <a16:rowId xmlns:a16="http://schemas.microsoft.com/office/drawing/2014/main" val="4232205409"/>
                  </a:ext>
                </a:extLst>
              </a:tr>
            </a:tbl>
          </a:graphicData>
        </a:graphic>
      </p:graphicFrame>
    </p:spTree>
    <p:extLst>
      <p:ext uri="{BB962C8B-B14F-4D97-AF65-F5344CB8AC3E}">
        <p14:creationId xmlns:p14="http://schemas.microsoft.com/office/powerpoint/2010/main" val="282959321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1651287"/>
            <a:ext cx="9144000" cy="1538153"/>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9" name="Group 8"/>
          <p:cNvGrpSpPr/>
          <p:nvPr/>
        </p:nvGrpSpPr>
        <p:grpSpPr>
          <a:xfrm>
            <a:off x="680831" y="560503"/>
            <a:ext cx="7782339" cy="3719720"/>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384641" y="4420859"/>
            <a:ext cx="8386142" cy="111815"/>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1611760" y="1416990"/>
            <a:ext cx="5931904" cy="2006745"/>
          </a:xfrm>
        </p:spPr>
        <p:txBody>
          <a:bodyPr>
            <a:noAutofit/>
          </a:bodyPr>
          <a:lstStyle/>
          <a:p>
            <a:r>
              <a:rPr lang="en-US" sz="4050" b="1" dirty="0" smtClean="0">
                <a:solidFill>
                  <a:schemeClr val="bg1"/>
                </a:solidFill>
                <a:ea typeface="Cambria" panose="02040503050406030204" pitchFamily="18" charset="0"/>
              </a:rPr>
              <a:t>Yuk</a:t>
            </a:r>
            <a:r>
              <a:rPr lang="id-ID" sz="4050" b="1" dirty="0" smtClean="0">
                <a:solidFill>
                  <a:schemeClr val="bg1"/>
                </a:solidFill>
                <a:ea typeface="Cambria" panose="02040503050406030204" pitchFamily="18" charset="0"/>
              </a:rPr>
              <a:t> </a:t>
            </a:r>
            <a:r>
              <a:rPr lang="id-ID" sz="4050" b="1" dirty="0">
                <a:solidFill>
                  <a:schemeClr val="bg1"/>
                </a:solidFill>
                <a:ea typeface="Cambria" panose="02040503050406030204" pitchFamily="18" charset="0"/>
              </a:rPr>
              <a:t>kerjakan </a:t>
            </a:r>
            <a:r>
              <a:rPr lang="en-US" sz="4050" b="1" dirty="0" err="1">
                <a:solidFill>
                  <a:schemeClr val="bg1"/>
                </a:solidFill>
                <a:ea typeface="Cambria" panose="02040503050406030204" pitchFamily="18" charset="0"/>
              </a:rPr>
              <a:t>Aktivitas</a:t>
            </a:r>
            <a:r>
              <a:rPr lang="en-US" sz="4050" b="1" dirty="0">
                <a:solidFill>
                  <a:schemeClr val="bg1"/>
                </a:solidFill>
                <a:ea typeface="Cambria" panose="02040503050406030204" pitchFamily="18" charset="0"/>
              </a:rPr>
              <a:t> </a:t>
            </a:r>
            <a:r>
              <a:rPr lang="en-US" sz="4050" b="1" dirty="0" err="1">
                <a:solidFill>
                  <a:schemeClr val="bg1"/>
                </a:solidFill>
                <a:ea typeface="Cambria" panose="02040503050406030204" pitchFamily="18" charset="0"/>
              </a:rPr>
              <a:t>Mandiri</a:t>
            </a:r>
            <a:r>
              <a:rPr lang="id-ID" sz="4050" b="1" dirty="0">
                <a:solidFill>
                  <a:schemeClr val="bg1"/>
                </a:solidFill>
                <a:ea typeface="Cambria" panose="02040503050406030204" pitchFamily="18" charset="0"/>
              </a:rPr>
              <a:t> </a:t>
            </a:r>
            <a:r>
              <a:rPr lang="en-US" sz="4050" b="1" dirty="0">
                <a:solidFill>
                  <a:schemeClr val="bg1"/>
                </a:solidFill>
                <a:ea typeface="Cambria" panose="02040503050406030204" pitchFamily="18" charset="0"/>
              </a:rPr>
              <a:t>3</a:t>
            </a:r>
            <a:endParaRPr lang="id-ID" sz="4050" b="1" dirty="0">
              <a:solidFill>
                <a:schemeClr val="bg1"/>
              </a:solidFill>
              <a:ea typeface="Cambria" panose="02040503050406030204" pitchFamily="18" charset="0"/>
            </a:endParaRPr>
          </a:p>
        </p:txBody>
      </p:sp>
    </p:spTree>
    <p:extLst>
      <p:ext uri="{BB962C8B-B14F-4D97-AF65-F5344CB8AC3E}">
        <p14:creationId xmlns:p14="http://schemas.microsoft.com/office/powerpoint/2010/main" val="25913888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683568" y="723349"/>
            <a:ext cx="2088232" cy="1152128"/>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Content Placeholder 2"/>
          <p:cNvSpPr txBox="1">
            <a:spLocks/>
          </p:cNvSpPr>
          <p:nvPr/>
        </p:nvSpPr>
        <p:spPr>
          <a:xfrm>
            <a:off x="2843808" y="765078"/>
            <a:ext cx="5544616" cy="675495"/>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buNone/>
            </a:pPr>
            <a:r>
              <a:rPr lang="id-ID" sz="1800" dirty="0">
                <a:latin typeface="Cambria" panose="02040503050406030204" pitchFamily="18" charset="0"/>
                <a:ea typeface="Cambria" panose="02040503050406030204" pitchFamily="18" charset="0"/>
              </a:rPr>
              <a:t>Perangkat penyimpanan adalah perangkat yang digunakan untuk menyimpan data.</a:t>
            </a:r>
            <a:endParaRPr kumimoji="0" lang="id-ID"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grpSp>
        <p:nvGrpSpPr>
          <p:cNvPr id="6" name="Group 5"/>
          <p:cNvGrpSpPr/>
          <p:nvPr/>
        </p:nvGrpSpPr>
        <p:grpSpPr>
          <a:xfrm>
            <a:off x="755576" y="795357"/>
            <a:ext cx="1944216" cy="972107"/>
            <a:chOff x="1745" y="1660637"/>
            <a:chExt cx="1367647" cy="683823"/>
          </a:xfrm>
        </p:grpSpPr>
        <p:sp>
          <p:nvSpPr>
            <p:cNvPr id="7" name="Rounded Rectangle 6"/>
            <p:cNvSpPr/>
            <p:nvPr/>
          </p:nvSpPr>
          <p:spPr>
            <a:xfrm>
              <a:off x="1745" y="1660637"/>
              <a:ext cx="1367647" cy="683823"/>
            </a:xfrm>
            <a:prstGeom prst="roundRect">
              <a:avLst/>
            </a:pr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sp>
        <p:sp>
          <p:nvSpPr>
            <p:cNvPr id="8" name="Rounded Rectangle 4"/>
            <p:cNvSpPr txBox="1"/>
            <p:nvPr/>
          </p:nvSpPr>
          <p:spPr>
            <a:xfrm>
              <a:off x="35126" y="1694018"/>
              <a:ext cx="1300885" cy="61706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lvl="0" algn="ctr"/>
              <a:r>
                <a:rPr lang="id-ID" sz="2000" dirty="0">
                  <a:latin typeface="Cambria" panose="02040503050406030204" pitchFamily="18" charset="0"/>
                  <a:ea typeface="Cambria" panose="02040503050406030204" pitchFamily="18" charset="0"/>
                </a:rPr>
                <a:t>Perangkat Penyimpanan (</a:t>
              </a:r>
              <a:r>
                <a:rPr lang="id-ID" sz="2000" i="1" dirty="0">
                  <a:latin typeface="Cambria" panose="02040503050406030204" pitchFamily="18" charset="0"/>
                  <a:ea typeface="Cambria" panose="02040503050406030204" pitchFamily="18" charset="0"/>
                </a:rPr>
                <a:t>Storage Device</a:t>
              </a:r>
              <a:r>
                <a:rPr lang="id-ID" sz="2000" dirty="0">
                  <a:latin typeface="Cambria" panose="02040503050406030204" pitchFamily="18" charset="0"/>
                  <a:ea typeface="Cambria" panose="02040503050406030204" pitchFamily="18" charset="0"/>
                </a:rPr>
                <a:t>)</a:t>
              </a:r>
              <a:endParaRPr lang="en-US" sz="2000" dirty="0">
                <a:latin typeface="Cambria" panose="02040503050406030204" pitchFamily="18" charset="0"/>
                <a:ea typeface="Cambria" panose="02040503050406030204" pitchFamily="18" charset="0"/>
              </a:endParaRPr>
            </a:p>
          </p:txBody>
        </p:sp>
      </p:gr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9789" y="2145623"/>
            <a:ext cx="2022011" cy="1631798"/>
          </a:xfrm>
          <a:prstGeom prst="rect">
            <a:avLst/>
          </a:prstGeom>
        </p:spPr>
      </p:pic>
      <p:sp>
        <p:nvSpPr>
          <p:cNvPr id="13" name="TextBox 12"/>
          <p:cNvSpPr txBox="1"/>
          <p:nvPr/>
        </p:nvSpPr>
        <p:spPr>
          <a:xfrm>
            <a:off x="755576" y="3867894"/>
            <a:ext cx="2304256" cy="369332"/>
          </a:xfrm>
          <a:prstGeom prst="rect">
            <a:avLst/>
          </a:prstGeom>
          <a:noFill/>
        </p:spPr>
        <p:txBody>
          <a:bodyPr wrap="square" rtlCol="0" anchor="ctr">
            <a:spAutoFit/>
          </a:bodyPr>
          <a:lstStyle/>
          <a:p>
            <a:pPr algn="ctr"/>
            <a:r>
              <a:rPr lang="en-US" i="1" dirty="0" smtClean="0">
                <a:latin typeface="Cambria" panose="02040503050406030204" pitchFamily="18" charset="0"/>
                <a:ea typeface="Cambria" panose="02040503050406030204" pitchFamily="18" charset="0"/>
              </a:rPr>
              <a:t>Hard disk</a:t>
            </a:r>
            <a:endParaRPr lang="en-US" i="1" dirty="0">
              <a:latin typeface="Cambria" panose="02040503050406030204" pitchFamily="18" charset="0"/>
              <a:ea typeface="Cambria" panose="02040503050406030204" pitchFamily="18" charset="0"/>
            </a:endParaRPr>
          </a:p>
        </p:txBody>
      </p:sp>
      <p:sp>
        <p:nvSpPr>
          <p:cNvPr id="14" name="TextBox 13"/>
          <p:cNvSpPr txBox="1"/>
          <p:nvPr/>
        </p:nvSpPr>
        <p:spPr>
          <a:xfrm>
            <a:off x="3414158" y="3867894"/>
            <a:ext cx="2304256" cy="369332"/>
          </a:xfrm>
          <a:prstGeom prst="rect">
            <a:avLst/>
          </a:prstGeom>
          <a:noFill/>
        </p:spPr>
        <p:txBody>
          <a:bodyPr wrap="square" rtlCol="0" anchor="ctr">
            <a:spAutoFit/>
          </a:bodyPr>
          <a:lstStyle/>
          <a:p>
            <a:pPr algn="ctr"/>
            <a:r>
              <a:rPr lang="en-US" i="1" dirty="0" smtClean="0">
                <a:latin typeface="Cambria" panose="02040503050406030204" pitchFamily="18" charset="0"/>
                <a:ea typeface="Cambria" panose="02040503050406030204" pitchFamily="18" charset="0"/>
              </a:rPr>
              <a:t>USB flash disk</a:t>
            </a:r>
            <a:endParaRPr lang="en-US" i="1" dirty="0">
              <a:latin typeface="Cambria" panose="02040503050406030204" pitchFamily="18" charset="0"/>
              <a:ea typeface="Cambria" panose="02040503050406030204" pitchFamily="18" charset="0"/>
            </a:endParaRPr>
          </a:p>
        </p:txBody>
      </p:sp>
      <p:sp>
        <p:nvSpPr>
          <p:cNvPr id="15" name="TextBox 14"/>
          <p:cNvSpPr txBox="1"/>
          <p:nvPr/>
        </p:nvSpPr>
        <p:spPr>
          <a:xfrm>
            <a:off x="6300192" y="3867894"/>
            <a:ext cx="2304256" cy="369332"/>
          </a:xfrm>
          <a:prstGeom prst="rect">
            <a:avLst/>
          </a:prstGeom>
          <a:noFill/>
        </p:spPr>
        <p:txBody>
          <a:bodyPr wrap="square" rtlCol="0" anchor="ctr">
            <a:spAutoFit/>
          </a:bodyPr>
          <a:lstStyle/>
          <a:p>
            <a:pPr algn="ctr"/>
            <a:r>
              <a:rPr lang="en-US" i="1" dirty="0" smtClean="0">
                <a:latin typeface="Cambria" panose="02040503050406030204" pitchFamily="18" charset="0"/>
                <a:ea typeface="Cambria" panose="02040503050406030204" pitchFamily="18" charset="0"/>
              </a:rPr>
              <a:t>Disk Drive</a:t>
            </a:r>
            <a:endParaRPr lang="en-US" i="1" dirty="0">
              <a:latin typeface="Cambria" panose="02040503050406030204" pitchFamily="18" charset="0"/>
              <a:ea typeface="Cambria" panose="02040503050406030204" pitchFamily="18" charset="0"/>
            </a:endParaRPr>
          </a:p>
        </p:txBody>
      </p:sp>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17561" y="2325990"/>
            <a:ext cx="2300853" cy="1533902"/>
          </a:xfrm>
          <a:prstGeom prst="rect">
            <a:avLst/>
          </a:prstGeom>
        </p:spPr>
      </p:pic>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16383" y="2369517"/>
            <a:ext cx="2071873" cy="1376095"/>
          </a:xfrm>
          <a:prstGeom prst="rect">
            <a:avLst/>
          </a:prstGeom>
        </p:spPr>
      </p:pic>
    </p:spTree>
    <p:extLst>
      <p:ext uri="{BB962C8B-B14F-4D97-AF65-F5344CB8AC3E}">
        <p14:creationId xmlns:p14="http://schemas.microsoft.com/office/powerpoint/2010/main" val="143582689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10" name="Group 9"/>
          <p:cNvGrpSpPr/>
          <p:nvPr/>
        </p:nvGrpSpPr>
        <p:grpSpPr>
          <a:xfrm>
            <a:off x="609100" y="524460"/>
            <a:ext cx="7798871" cy="3847490"/>
            <a:chOff x="889136" y="402533"/>
            <a:chExt cx="10398494" cy="4044341"/>
          </a:xfrm>
        </p:grpSpPr>
        <p:sp>
          <p:nvSpPr>
            <p:cNvPr id="3" name="Rounded Rectangle 2"/>
            <p:cNvSpPr/>
            <p:nvPr/>
          </p:nvSpPr>
          <p:spPr>
            <a:xfrm>
              <a:off x="4529090" y="664143"/>
              <a:ext cx="3118586" cy="3782731"/>
            </a:xfrm>
            <a:prstGeom prst="roundRect">
              <a:avLst/>
            </a:prstGeom>
            <a:noFill/>
            <a:ln w="38100">
              <a:solidFill>
                <a:schemeClr val="accent1">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449263"/>
              <a:endParaRPr lang="id-ID" sz="1300" dirty="0">
                <a:solidFill>
                  <a:schemeClr val="tx1"/>
                </a:solidFill>
                <a:latin typeface="Cambria" panose="02040503050406030204" pitchFamily="18" charset="0"/>
                <a:ea typeface="Cambria" panose="02040503050406030204" pitchFamily="18" charset="0"/>
              </a:endParaRPr>
            </a:p>
          </p:txBody>
        </p:sp>
        <p:sp>
          <p:nvSpPr>
            <p:cNvPr id="5" name="Rounded Rectangle 4"/>
            <p:cNvSpPr/>
            <p:nvPr/>
          </p:nvSpPr>
          <p:spPr>
            <a:xfrm>
              <a:off x="889136" y="664143"/>
              <a:ext cx="3118586" cy="3782730"/>
            </a:xfrm>
            <a:prstGeom prst="roundRect">
              <a:avLst/>
            </a:prstGeom>
            <a:noFill/>
            <a:ln w="38100">
              <a:solidFill>
                <a:schemeClr val="accent6">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449263"/>
              <a:endParaRPr lang="id-ID" sz="1400" dirty="0">
                <a:solidFill>
                  <a:schemeClr val="tx1"/>
                </a:solidFill>
                <a:latin typeface="Cambria" panose="02040503050406030204" pitchFamily="18" charset="0"/>
                <a:ea typeface="Cambria" panose="02040503050406030204" pitchFamily="18" charset="0"/>
              </a:endParaRPr>
            </a:p>
          </p:txBody>
        </p:sp>
        <p:sp>
          <p:nvSpPr>
            <p:cNvPr id="6" name="Rounded Rectangle 5"/>
            <p:cNvSpPr/>
            <p:nvPr/>
          </p:nvSpPr>
          <p:spPr>
            <a:xfrm>
              <a:off x="8169044" y="664144"/>
              <a:ext cx="3118586" cy="3782730"/>
            </a:xfrm>
            <a:prstGeom prst="roundRect">
              <a:avLst/>
            </a:prstGeom>
            <a:noFill/>
            <a:ln w="38100">
              <a:solidFill>
                <a:schemeClr val="accent2">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449263"/>
              <a:endParaRPr lang="id-ID" sz="1300" dirty="0">
                <a:solidFill>
                  <a:schemeClr val="tx1"/>
                </a:solidFill>
                <a:latin typeface="Cambria" panose="02040503050406030204" pitchFamily="18" charset="0"/>
                <a:ea typeface="Cambria" panose="02040503050406030204" pitchFamily="18" charset="0"/>
              </a:endParaRPr>
            </a:p>
          </p:txBody>
        </p:sp>
        <p:sp>
          <p:nvSpPr>
            <p:cNvPr id="7" name="TextBox 6"/>
            <p:cNvSpPr txBox="1"/>
            <p:nvPr/>
          </p:nvSpPr>
          <p:spPr>
            <a:xfrm>
              <a:off x="1615844" y="402533"/>
              <a:ext cx="1665171" cy="420581"/>
            </a:xfrm>
            <a:prstGeom prst="rect">
              <a:avLst/>
            </a:prstGeom>
            <a:solidFill>
              <a:schemeClr val="accent6">
                <a:lumMod val="60000"/>
                <a:lumOff val="40000"/>
              </a:schemeClr>
            </a:solidFill>
          </p:spPr>
          <p:txBody>
            <a:bodyPr wrap="square" rtlCol="0">
              <a:spAutoFit/>
            </a:bodyPr>
            <a:lstStyle/>
            <a:p>
              <a:pPr lvl="0" algn="ctr" defTabSz="685800"/>
              <a:r>
                <a:rPr lang="id-ID" sz="2000" i="1" dirty="0">
                  <a:latin typeface="Cambria" panose="02040503050406030204" pitchFamily="18" charset="0"/>
                  <a:ea typeface="Cambria" panose="02040503050406030204" pitchFamily="18" charset="0"/>
                </a:rPr>
                <a:t>Hard </a:t>
              </a:r>
              <a:r>
                <a:rPr lang="id-ID" sz="2000" i="1" dirty="0" smtClean="0">
                  <a:latin typeface="Cambria" panose="02040503050406030204" pitchFamily="18" charset="0"/>
                  <a:ea typeface="Cambria" panose="02040503050406030204" pitchFamily="18" charset="0"/>
                </a:rPr>
                <a:t>disk</a:t>
              </a:r>
              <a:endParaRPr lang="id-ID" sz="2000" i="1" dirty="0">
                <a:latin typeface="Cambria" panose="02040503050406030204" pitchFamily="18" charset="0"/>
                <a:ea typeface="Cambria" panose="02040503050406030204" pitchFamily="18" charset="0"/>
              </a:endParaRPr>
            </a:p>
          </p:txBody>
        </p:sp>
        <p:sp>
          <p:nvSpPr>
            <p:cNvPr id="8" name="TextBox 7"/>
            <p:cNvSpPr txBox="1"/>
            <p:nvPr/>
          </p:nvSpPr>
          <p:spPr>
            <a:xfrm>
              <a:off x="4946314" y="402533"/>
              <a:ext cx="2284137" cy="420581"/>
            </a:xfrm>
            <a:prstGeom prst="rect">
              <a:avLst/>
            </a:prstGeom>
            <a:solidFill>
              <a:schemeClr val="accent1">
                <a:lumMod val="60000"/>
                <a:lumOff val="40000"/>
              </a:schemeClr>
            </a:solidFill>
          </p:spPr>
          <p:txBody>
            <a:bodyPr wrap="square" rtlCol="0">
              <a:spAutoFit/>
            </a:bodyPr>
            <a:lstStyle/>
            <a:p>
              <a:pPr algn="ctr" defTabSz="685800"/>
              <a:r>
                <a:rPr lang="en-US" sz="2000" i="1" dirty="0">
                  <a:latin typeface="Cambria" panose="02040503050406030204" pitchFamily="18" charset="0"/>
                  <a:ea typeface="Cambria" panose="02040503050406030204" pitchFamily="18" charset="0"/>
                </a:rPr>
                <a:t>USB flash </a:t>
              </a:r>
              <a:r>
                <a:rPr lang="en-US" sz="2000" i="1" dirty="0" smtClean="0">
                  <a:latin typeface="Cambria" panose="02040503050406030204" pitchFamily="18" charset="0"/>
                  <a:ea typeface="Cambria" panose="02040503050406030204" pitchFamily="18" charset="0"/>
                </a:rPr>
                <a:t>disk</a:t>
              </a:r>
              <a:endParaRPr lang="en-US" sz="2000" i="1" dirty="0">
                <a:latin typeface="Cambria" panose="02040503050406030204" pitchFamily="18" charset="0"/>
                <a:ea typeface="Cambria" panose="02040503050406030204" pitchFamily="18" charset="0"/>
              </a:endParaRPr>
            </a:p>
          </p:txBody>
        </p:sp>
        <p:sp>
          <p:nvSpPr>
            <p:cNvPr id="9" name="TextBox 8"/>
            <p:cNvSpPr txBox="1"/>
            <p:nvPr/>
          </p:nvSpPr>
          <p:spPr>
            <a:xfrm>
              <a:off x="8831803" y="402533"/>
              <a:ext cx="1793065" cy="420581"/>
            </a:xfrm>
            <a:prstGeom prst="rect">
              <a:avLst/>
            </a:prstGeom>
            <a:solidFill>
              <a:schemeClr val="accent2">
                <a:lumMod val="60000"/>
                <a:lumOff val="40000"/>
              </a:schemeClr>
            </a:solidFill>
          </p:spPr>
          <p:txBody>
            <a:bodyPr wrap="square" rtlCol="0">
              <a:spAutoFit/>
            </a:bodyPr>
            <a:lstStyle/>
            <a:p>
              <a:pPr algn="ctr"/>
              <a:r>
                <a:rPr lang="en-US" sz="2000" i="1" dirty="0">
                  <a:latin typeface="Cambria" panose="02040503050406030204" pitchFamily="18" charset="0"/>
                  <a:ea typeface="Cambria" panose="02040503050406030204" pitchFamily="18" charset="0"/>
                </a:rPr>
                <a:t>Disk Drive</a:t>
              </a:r>
            </a:p>
          </p:txBody>
        </p:sp>
      </p:grpSp>
      <p:sp>
        <p:nvSpPr>
          <p:cNvPr id="2" name="Rectangle 1"/>
          <p:cNvSpPr/>
          <p:nvPr/>
        </p:nvSpPr>
        <p:spPr>
          <a:xfrm>
            <a:off x="610275" y="1140589"/>
            <a:ext cx="2338941" cy="1600438"/>
          </a:xfrm>
          <a:prstGeom prst="rect">
            <a:avLst/>
          </a:prstGeom>
        </p:spPr>
        <p:txBody>
          <a:bodyPr wrap="square">
            <a:spAutoFit/>
          </a:bodyPr>
          <a:lstStyle/>
          <a:p>
            <a:pPr lvl="0" algn="ctr" defTabSz="449263"/>
            <a:r>
              <a:rPr lang="en-US" sz="1400" dirty="0">
                <a:latin typeface="Cambria" panose="02040503050406030204" pitchFamily="18" charset="0"/>
                <a:ea typeface="Cambria" panose="02040503050406030204" pitchFamily="18" charset="0"/>
              </a:rPr>
              <a:t>P</a:t>
            </a:r>
            <a:r>
              <a:rPr lang="id-ID" sz="1400" dirty="0">
                <a:latin typeface="Cambria" panose="02040503050406030204" pitchFamily="18" charset="0"/>
                <a:ea typeface="Cambria" panose="02040503050406030204" pitchFamily="18" charset="0"/>
              </a:rPr>
              <a:t>erangkat penyimpanan yang memanfaatkan piringan magnetis sebagai sarana penyimpanan data. Komponen penyusun </a:t>
            </a:r>
            <a:r>
              <a:rPr lang="id-ID" sz="1400" i="1" dirty="0">
                <a:latin typeface="Cambria" panose="02040503050406030204" pitchFamily="18" charset="0"/>
                <a:ea typeface="Cambria" panose="02040503050406030204" pitchFamily="18" charset="0"/>
              </a:rPr>
              <a:t>hard disk</a:t>
            </a:r>
            <a:r>
              <a:rPr lang="id-ID" sz="1400" dirty="0">
                <a:latin typeface="Cambria" panose="02040503050406030204" pitchFamily="18" charset="0"/>
                <a:ea typeface="Cambria" panose="02040503050406030204" pitchFamily="18" charset="0"/>
              </a:rPr>
              <a:t> adalah </a:t>
            </a:r>
            <a:r>
              <a:rPr lang="id-ID" sz="1400" i="1" dirty="0">
                <a:latin typeface="Cambria" panose="02040503050406030204" pitchFamily="18" charset="0"/>
                <a:ea typeface="Cambria" panose="02040503050406030204" pitchFamily="18" charset="0"/>
              </a:rPr>
              <a:t>platter</a:t>
            </a:r>
            <a:r>
              <a:rPr lang="id-ID" sz="1400" dirty="0">
                <a:latin typeface="Cambria" panose="02040503050406030204" pitchFamily="18" charset="0"/>
                <a:ea typeface="Cambria" panose="02040503050406030204" pitchFamily="18" charset="0"/>
              </a:rPr>
              <a:t>, </a:t>
            </a:r>
            <a:r>
              <a:rPr lang="id-ID" sz="1400" i="1" dirty="0">
                <a:latin typeface="Cambria" panose="02040503050406030204" pitchFamily="18" charset="0"/>
                <a:ea typeface="Cambria" panose="02040503050406030204" pitchFamily="18" charset="0"/>
              </a:rPr>
              <a:t>spindle</a:t>
            </a:r>
            <a:r>
              <a:rPr lang="id-ID" sz="1400" dirty="0">
                <a:latin typeface="Cambria" panose="02040503050406030204" pitchFamily="18" charset="0"/>
                <a:ea typeface="Cambria" panose="02040503050406030204" pitchFamily="18" charset="0"/>
              </a:rPr>
              <a:t>, </a:t>
            </a:r>
            <a:r>
              <a:rPr lang="id-ID" sz="1400" i="1" dirty="0">
                <a:latin typeface="Cambria" panose="02040503050406030204" pitchFamily="18" charset="0"/>
                <a:ea typeface="Cambria" panose="02040503050406030204" pitchFamily="18" charset="0"/>
              </a:rPr>
              <a:t>head</a:t>
            </a:r>
            <a:r>
              <a:rPr lang="id-ID" sz="1400" dirty="0">
                <a:latin typeface="Cambria" panose="02040503050406030204" pitchFamily="18" charset="0"/>
                <a:ea typeface="Cambria" panose="02040503050406030204" pitchFamily="18" charset="0"/>
              </a:rPr>
              <a:t>, dan </a:t>
            </a:r>
            <a:r>
              <a:rPr lang="id-ID" sz="1400" i="1" dirty="0">
                <a:latin typeface="Cambria" panose="02040503050406030204" pitchFamily="18" charset="0"/>
                <a:ea typeface="Cambria" panose="02040503050406030204" pitchFamily="18" charset="0"/>
              </a:rPr>
              <a:t>logic</a:t>
            </a:r>
            <a:r>
              <a:rPr lang="id-ID" sz="1400" dirty="0">
                <a:latin typeface="Cambria" panose="02040503050406030204" pitchFamily="18" charset="0"/>
                <a:ea typeface="Cambria" panose="02040503050406030204" pitchFamily="18" charset="0"/>
              </a:rPr>
              <a:t> </a:t>
            </a:r>
            <a:r>
              <a:rPr lang="id-ID" sz="1400" i="1" dirty="0">
                <a:latin typeface="Cambria" panose="02040503050406030204" pitchFamily="18" charset="0"/>
                <a:ea typeface="Cambria" panose="02040503050406030204" pitchFamily="18" charset="0"/>
              </a:rPr>
              <a:t>board</a:t>
            </a:r>
            <a:r>
              <a:rPr lang="id-ID" sz="1400" dirty="0">
                <a:latin typeface="Cambria" panose="02040503050406030204" pitchFamily="18" charset="0"/>
                <a:ea typeface="Cambria" panose="02040503050406030204" pitchFamily="18" charset="0"/>
              </a:rPr>
              <a:t>.</a:t>
            </a:r>
          </a:p>
        </p:txBody>
      </p:sp>
      <p:sp>
        <p:nvSpPr>
          <p:cNvPr id="12" name="Rectangle 11"/>
          <p:cNvSpPr/>
          <p:nvPr/>
        </p:nvSpPr>
        <p:spPr>
          <a:xfrm>
            <a:off x="3339065" y="1140589"/>
            <a:ext cx="2338942" cy="3093154"/>
          </a:xfrm>
          <a:prstGeom prst="rect">
            <a:avLst/>
          </a:prstGeom>
        </p:spPr>
        <p:txBody>
          <a:bodyPr wrap="square">
            <a:spAutoFit/>
          </a:bodyPr>
          <a:lstStyle/>
          <a:p>
            <a:pPr lvl="0" algn="ctr" defTabSz="449263"/>
            <a:r>
              <a:rPr lang="en-US" sz="1300" dirty="0">
                <a:latin typeface="Cambria" panose="02040503050406030204" pitchFamily="18" charset="0"/>
                <a:ea typeface="Cambria" panose="02040503050406030204" pitchFamily="18" charset="0"/>
              </a:rPr>
              <a:t>M</a:t>
            </a:r>
            <a:r>
              <a:rPr lang="id-ID" sz="1300" dirty="0">
                <a:latin typeface="Cambria" panose="02040503050406030204" pitchFamily="18" charset="0"/>
                <a:ea typeface="Cambria" panose="02040503050406030204" pitchFamily="18" charset="0"/>
              </a:rPr>
              <a:t>edia penyimpanan data berukuran mini dengan inti memori flash dan port antarmuka USB (</a:t>
            </a:r>
            <a:r>
              <a:rPr lang="id-ID" sz="1300" i="1" dirty="0">
                <a:latin typeface="Cambria" panose="02040503050406030204" pitchFamily="18" charset="0"/>
                <a:ea typeface="Cambria" panose="02040503050406030204" pitchFamily="18" charset="0"/>
              </a:rPr>
              <a:t>Universal Serial Bus</a:t>
            </a:r>
            <a:r>
              <a:rPr lang="id-ID" sz="1300" dirty="0">
                <a:latin typeface="Cambria" panose="02040503050406030204" pitchFamily="18" charset="0"/>
                <a:ea typeface="Cambria" panose="02040503050406030204" pitchFamily="18" charset="0"/>
              </a:rPr>
              <a:t>). Perangkat ini mampu melakukan proses </a:t>
            </a:r>
            <a:r>
              <a:rPr lang="id-ID" sz="1300" i="1" dirty="0">
                <a:latin typeface="Cambria" panose="02040503050406030204" pitchFamily="18" charset="0"/>
                <a:ea typeface="Cambria" panose="02040503050406030204" pitchFamily="18" charset="0"/>
              </a:rPr>
              <a:t>read and write </a:t>
            </a:r>
            <a:r>
              <a:rPr lang="id-ID" sz="1300" dirty="0">
                <a:latin typeface="Cambria" panose="02040503050406030204" pitchFamily="18" charset="0"/>
                <a:ea typeface="Cambria" panose="02040503050406030204" pitchFamily="18" charset="0"/>
              </a:rPr>
              <a:t>data hingga ribuan kali dan memiliki kapasitas penyimpanan yang tinggi. Dengan ukurannya yang kecil dan ringan, perangkat ini mudah dibawa. Seiring berkembangnya waktu, flash disk mengalami perkembangannya.</a:t>
            </a:r>
          </a:p>
        </p:txBody>
      </p:sp>
      <p:sp>
        <p:nvSpPr>
          <p:cNvPr id="13" name="Rectangle 12"/>
          <p:cNvSpPr/>
          <p:nvPr/>
        </p:nvSpPr>
        <p:spPr>
          <a:xfrm>
            <a:off x="6067856" y="1173447"/>
            <a:ext cx="2340115" cy="2893100"/>
          </a:xfrm>
          <a:prstGeom prst="rect">
            <a:avLst/>
          </a:prstGeom>
        </p:spPr>
        <p:txBody>
          <a:bodyPr wrap="square">
            <a:spAutoFit/>
          </a:bodyPr>
          <a:lstStyle/>
          <a:p>
            <a:pPr lvl="0" algn="ctr" defTabSz="449263"/>
            <a:r>
              <a:rPr lang="en-US" sz="1300" dirty="0">
                <a:latin typeface="Cambria" panose="02040503050406030204" pitchFamily="18" charset="0"/>
                <a:ea typeface="Cambria" panose="02040503050406030204" pitchFamily="18" charset="0"/>
              </a:rPr>
              <a:t>P</a:t>
            </a:r>
            <a:r>
              <a:rPr lang="id-ID" sz="1300" dirty="0">
                <a:latin typeface="Cambria" panose="02040503050406030204" pitchFamily="18" charset="0"/>
                <a:ea typeface="Cambria" panose="02040503050406030204" pitchFamily="18" charset="0"/>
              </a:rPr>
              <a:t>erangkat yang dapat membaca data dalam piringan data (</a:t>
            </a:r>
            <a:r>
              <a:rPr lang="id-ID" sz="1300" i="1" dirty="0">
                <a:latin typeface="Cambria" panose="02040503050406030204" pitchFamily="18" charset="0"/>
                <a:ea typeface="Cambria" panose="02040503050406030204" pitchFamily="18" charset="0"/>
              </a:rPr>
              <a:t>disk</a:t>
            </a:r>
            <a:r>
              <a:rPr lang="id-ID" sz="1300" dirty="0">
                <a:latin typeface="Cambria" panose="02040503050406030204" pitchFamily="18" charset="0"/>
                <a:ea typeface="Cambria" panose="02040503050406030204" pitchFamily="18" charset="0"/>
              </a:rPr>
              <a:t>), seperti CD dan DVD. Terdapat dua jenis </a:t>
            </a:r>
            <a:r>
              <a:rPr lang="id-ID" sz="1300" i="1" dirty="0">
                <a:latin typeface="Cambria" panose="02040503050406030204" pitchFamily="18" charset="0"/>
                <a:ea typeface="Cambria" panose="02040503050406030204" pitchFamily="18" charset="0"/>
              </a:rPr>
              <a:t>drive </a:t>
            </a:r>
            <a:r>
              <a:rPr lang="id-ID" sz="1300" dirty="0">
                <a:latin typeface="Cambria" panose="02040503050406030204" pitchFamily="18" charset="0"/>
                <a:ea typeface="Cambria" panose="02040503050406030204" pitchFamily="18" charset="0"/>
              </a:rPr>
              <a:t>yang dapat digunakan, yaitu ROM dan RW. ROM (</a:t>
            </a:r>
            <a:r>
              <a:rPr lang="id-ID" sz="1300" i="1" dirty="0">
                <a:latin typeface="Cambria" panose="02040503050406030204" pitchFamily="18" charset="0"/>
                <a:ea typeface="Cambria" panose="02040503050406030204" pitchFamily="18" charset="0"/>
              </a:rPr>
              <a:t>Read Only Memory</a:t>
            </a:r>
            <a:r>
              <a:rPr lang="id-ID" sz="1300" dirty="0">
                <a:latin typeface="Cambria" panose="02040503050406030204" pitchFamily="18" charset="0"/>
                <a:ea typeface="Cambria" panose="02040503050406030204" pitchFamily="18" charset="0"/>
              </a:rPr>
              <a:t>) merupakan jenis </a:t>
            </a:r>
            <a:r>
              <a:rPr lang="id-ID" sz="1300" i="1" dirty="0">
                <a:latin typeface="Cambria" panose="02040503050406030204" pitchFamily="18" charset="0"/>
                <a:ea typeface="Cambria" panose="02040503050406030204" pitchFamily="18" charset="0"/>
              </a:rPr>
              <a:t>disk drive </a:t>
            </a:r>
            <a:r>
              <a:rPr lang="id-ID" sz="1300" dirty="0">
                <a:latin typeface="Cambria" panose="02040503050406030204" pitchFamily="18" charset="0"/>
                <a:ea typeface="Cambria" panose="02040503050406030204" pitchFamily="18" charset="0"/>
              </a:rPr>
              <a:t>yang hanya dapat membaca data yang tersimpan pada piringan </a:t>
            </a:r>
            <a:r>
              <a:rPr lang="id-ID" sz="1300" i="1" dirty="0">
                <a:latin typeface="Cambria" panose="02040503050406030204" pitchFamily="18" charset="0"/>
                <a:ea typeface="Cambria" panose="02040503050406030204" pitchFamily="18" charset="0"/>
              </a:rPr>
              <a:t>disk </a:t>
            </a:r>
            <a:r>
              <a:rPr lang="id-ID" sz="1300" dirty="0">
                <a:latin typeface="Cambria" panose="02040503050406030204" pitchFamily="18" charset="0"/>
                <a:ea typeface="Cambria" panose="02040503050406030204" pitchFamily="18" charset="0"/>
              </a:rPr>
              <a:t>data. Adapun RW (</a:t>
            </a:r>
            <a:r>
              <a:rPr lang="id-ID" sz="1300" i="1" dirty="0">
                <a:latin typeface="Cambria" panose="02040503050406030204" pitchFamily="18" charset="0"/>
                <a:ea typeface="Cambria" panose="02040503050406030204" pitchFamily="18" charset="0"/>
              </a:rPr>
              <a:t>Read Write</a:t>
            </a:r>
            <a:r>
              <a:rPr lang="id-ID" sz="1300" dirty="0">
                <a:latin typeface="Cambria" panose="02040503050406030204" pitchFamily="18" charset="0"/>
                <a:ea typeface="Cambria" panose="02040503050406030204" pitchFamily="18" charset="0"/>
              </a:rPr>
              <a:t>) adalah jenis </a:t>
            </a:r>
            <a:r>
              <a:rPr lang="id-ID" sz="1300" i="1" dirty="0">
                <a:latin typeface="Cambria" panose="02040503050406030204" pitchFamily="18" charset="0"/>
                <a:ea typeface="Cambria" panose="02040503050406030204" pitchFamily="18" charset="0"/>
              </a:rPr>
              <a:t>disk drive </a:t>
            </a:r>
            <a:r>
              <a:rPr lang="id-ID" sz="1300" dirty="0">
                <a:latin typeface="Cambria" panose="02040503050406030204" pitchFamily="18" charset="0"/>
                <a:ea typeface="Cambria" panose="02040503050406030204" pitchFamily="18" charset="0"/>
              </a:rPr>
              <a:t>yang mampu membaca dan menulis data pada </a:t>
            </a:r>
            <a:r>
              <a:rPr lang="id-ID" sz="1300" i="1" dirty="0">
                <a:latin typeface="Cambria" panose="02040503050406030204" pitchFamily="18" charset="0"/>
                <a:ea typeface="Cambria" panose="02040503050406030204" pitchFamily="18" charset="0"/>
              </a:rPr>
              <a:t>disk</a:t>
            </a:r>
            <a:r>
              <a:rPr lang="id-ID" sz="1300" dirty="0">
                <a:latin typeface="Cambria" panose="02040503050406030204" pitchFamily="18" charset="0"/>
                <a:ea typeface="Cambria" panose="02040503050406030204" pitchFamily="18" charset="0"/>
              </a:rPr>
              <a:t>.</a:t>
            </a:r>
          </a:p>
        </p:txBody>
      </p:sp>
    </p:spTree>
    <p:extLst>
      <p:ext uri="{BB962C8B-B14F-4D97-AF65-F5344CB8AC3E}">
        <p14:creationId xmlns:p14="http://schemas.microsoft.com/office/powerpoint/2010/main" val="90849628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683568" y="723349"/>
            <a:ext cx="2088232" cy="1152128"/>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Content Placeholder 2"/>
          <p:cNvSpPr txBox="1">
            <a:spLocks/>
          </p:cNvSpPr>
          <p:nvPr/>
        </p:nvSpPr>
        <p:spPr>
          <a:xfrm>
            <a:off x="2843808" y="627534"/>
            <a:ext cx="5544616" cy="1728192"/>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just">
              <a:buNone/>
            </a:pPr>
            <a:r>
              <a:rPr lang="id-ID" sz="1800" dirty="0" smtClean="0">
                <a:latin typeface="Cambria" panose="02040503050406030204" pitchFamily="18" charset="0"/>
                <a:ea typeface="Cambria" panose="02040503050406030204" pitchFamily="18" charset="0"/>
              </a:rPr>
              <a:t>Perangkat </a:t>
            </a:r>
            <a:r>
              <a:rPr lang="id-ID" sz="1800" i="1" dirty="0">
                <a:latin typeface="Cambria" panose="02040503050406030204" pitchFamily="18" charset="0"/>
                <a:ea typeface="Cambria" panose="02040503050406030204" pitchFamily="18" charset="0"/>
              </a:rPr>
              <a:t>input</a:t>
            </a:r>
            <a:r>
              <a:rPr lang="id-ID" sz="1800" dirty="0">
                <a:latin typeface="Cambria" panose="02040503050406030204" pitchFamily="18" charset="0"/>
                <a:ea typeface="Cambria" panose="02040503050406030204" pitchFamily="18" charset="0"/>
              </a:rPr>
              <a:t>/</a:t>
            </a:r>
            <a:r>
              <a:rPr lang="id-ID" sz="1800" i="1" dirty="0">
                <a:latin typeface="Cambria" panose="02040503050406030204" pitchFamily="18" charset="0"/>
                <a:ea typeface="Cambria" panose="02040503050406030204" pitchFamily="18" charset="0"/>
              </a:rPr>
              <a:t>output</a:t>
            </a:r>
            <a:r>
              <a:rPr lang="id-ID" sz="1800" dirty="0">
                <a:latin typeface="Cambria" panose="02040503050406030204" pitchFamily="18" charset="0"/>
                <a:ea typeface="Cambria" panose="02040503050406030204" pitchFamily="18" charset="0"/>
              </a:rPr>
              <a:t> adalah perangkat yang dapat menerima masukan data dari perangkat lain untuk diteruskan ke CPU, serta meneruskan data dari CPU menuju perangkat lain dalam jaringan, yang dilakukan secara bersamaan dalam satu waktu secara dua arah (bolak-balik/</a:t>
            </a:r>
            <a:r>
              <a:rPr lang="id-ID" sz="1800" i="1" dirty="0">
                <a:latin typeface="Cambria" panose="02040503050406030204" pitchFamily="18" charset="0"/>
                <a:ea typeface="Cambria" panose="02040503050406030204" pitchFamily="18" charset="0"/>
              </a:rPr>
              <a:t>full duplex</a:t>
            </a:r>
            <a:r>
              <a:rPr lang="id-ID" sz="1800" dirty="0">
                <a:latin typeface="Cambria" panose="02040503050406030204" pitchFamily="18" charset="0"/>
                <a:ea typeface="Cambria" panose="02040503050406030204" pitchFamily="18" charset="0"/>
              </a:rPr>
              <a:t>).</a:t>
            </a:r>
          </a:p>
        </p:txBody>
      </p:sp>
      <p:grpSp>
        <p:nvGrpSpPr>
          <p:cNvPr id="6" name="Group 5"/>
          <p:cNvGrpSpPr/>
          <p:nvPr/>
        </p:nvGrpSpPr>
        <p:grpSpPr>
          <a:xfrm>
            <a:off x="755576" y="795357"/>
            <a:ext cx="1944216" cy="972107"/>
            <a:chOff x="1745" y="1660637"/>
            <a:chExt cx="1367647" cy="683823"/>
          </a:xfrm>
        </p:grpSpPr>
        <p:sp>
          <p:nvSpPr>
            <p:cNvPr id="7" name="Rounded Rectangle 6"/>
            <p:cNvSpPr/>
            <p:nvPr/>
          </p:nvSpPr>
          <p:spPr>
            <a:xfrm>
              <a:off x="1745" y="1660637"/>
              <a:ext cx="1367647" cy="683823"/>
            </a:xfrm>
            <a:prstGeom prst="roundRect">
              <a:avLst/>
            </a:pr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sp>
        <p:sp>
          <p:nvSpPr>
            <p:cNvPr id="8" name="Rounded Rectangle 4"/>
            <p:cNvSpPr txBox="1"/>
            <p:nvPr/>
          </p:nvSpPr>
          <p:spPr>
            <a:xfrm>
              <a:off x="35126" y="1694018"/>
              <a:ext cx="1300885" cy="61706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Perangkat</a:t>
              </a:r>
              <a:r>
                <a:rPr kumimoji="0" lang="en-US" sz="1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1800" b="0" i="1" u="none" strike="noStrike" kern="1200" cap="none" spc="0" normalizeH="0" baseline="0" noProof="0" dirty="0" err="1" smtClean="0">
                  <a:ln>
                    <a:noFill/>
                  </a:ln>
                  <a:solidFill>
                    <a:prstClr val="white"/>
                  </a:solidFill>
                  <a:effectLst/>
                  <a:uLnTx/>
                  <a:uFillTx/>
                  <a:latin typeface="Cambria" panose="02040503050406030204" pitchFamily="18" charset="0"/>
                  <a:ea typeface="Cambria" panose="02040503050406030204" pitchFamily="18" charset="0"/>
                  <a:cs typeface="+mn-cs"/>
                </a:rPr>
                <a:t>Input/Output</a:t>
              </a:r>
              <a:endParaRPr kumimoji="0" lang="en-US" sz="1800" b="0" i="1"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endParaRPr>
            </a:p>
          </p:txBody>
        </p:sp>
      </p:gr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11" name="Rectangle 10"/>
          <p:cNvSpPr/>
          <p:nvPr/>
        </p:nvSpPr>
        <p:spPr>
          <a:xfrm>
            <a:off x="1125048" y="2807493"/>
            <a:ext cx="6882478" cy="923330"/>
          </a:xfrm>
          <a:prstGeom prst="rect">
            <a:avLst/>
          </a:prstGeom>
          <a:ln w="38100">
            <a:solidFill>
              <a:schemeClr val="accent1">
                <a:lumMod val="60000"/>
                <a:lumOff val="40000"/>
              </a:schemeClr>
            </a:solidFill>
            <a:prstDash val="sysDot"/>
          </a:ln>
        </p:spPr>
        <p:txBody>
          <a:bodyPr wrap="square" anchor="ctr">
            <a:spAutoFit/>
          </a:bodyPr>
          <a:lstStyle/>
          <a:p>
            <a:pPr lvl="0">
              <a:defRPr/>
            </a:pPr>
            <a:r>
              <a:rPr lang="en-US" b="1" dirty="0" err="1" smtClean="0">
                <a:latin typeface="Cambria" panose="02040503050406030204" pitchFamily="18" charset="0"/>
                <a:ea typeface="Cambria" panose="02040503050406030204" pitchFamily="18" charset="0"/>
              </a:rPr>
              <a:t>Contoh</a:t>
            </a:r>
            <a:r>
              <a:rPr lang="en-US" b="1" dirty="0" smtClean="0">
                <a:latin typeface="Cambria" panose="02040503050406030204" pitchFamily="18" charset="0"/>
                <a:ea typeface="Cambria" panose="02040503050406030204" pitchFamily="18" charset="0"/>
              </a:rPr>
              <a:t> </a:t>
            </a:r>
            <a:r>
              <a:rPr lang="en-US" b="1" dirty="0" err="1" smtClean="0">
                <a:latin typeface="Cambria" panose="02040503050406030204" pitchFamily="18" charset="0"/>
                <a:ea typeface="Cambria" panose="02040503050406030204" pitchFamily="18" charset="0"/>
              </a:rPr>
              <a:t>Perangkat</a:t>
            </a:r>
            <a:r>
              <a:rPr lang="en-US" b="1" dirty="0" smtClean="0">
                <a:latin typeface="Cambria" panose="02040503050406030204" pitchFamily="18" charset="0"/>
                <a:ea typeface="Cambria" panose="02040503050406030204" pitchFamily="18" charset="0"/>
              </a:rPr>
              <a:t> </a:t>
            </a:r>
            <a:r>
              <a:rPr lang="en-US" b="1" i="1" dirty="0" err="1" smtClean="0">
                <a:latin typeface="Cambria" panose="02040503050406030204" pitchFamily="18" charset="0"/>
                <a:ea typeface="Cambria" panose="02040503050406030204" pitchFamily="18" charset="0"/>
              </a:rPr>
              <a:t>Input/Output</a:t>
            </a:r>
            <a:endParaRPr lang="en-US" b="1" i="1" dirty="0" smtClean="0">
              <a:latin typeface="Cambria" panose="02040503050406030204" pitchFamily="18" charset="0"/>
              <a:ea typeface="Cambria" panose="02040503050406030204" pitchFamily="18" charset="0"/>
            </a:endParaRPr>
          </a:p>
          <a:p>
            <a:pPr marL="342900" lvl="0" indent="-342900">
              <a:buFont typeface="+mj-lt"/>
              <a:buAutoNum type="alphaLcPeriod"/>
              <a:defRPr/>
            </a:pPr>
            <a:r>
              <a:rPr lang="en-US" i="1" dirty="0">
                <a:solidFill>
                  <a:prstClr val="black"/>
                </a:solidFill>
                <a:latin typeface="Cambria" panose="02040503050406030204" pitchFamily="18" charset="0"/>
                <a:ea typeface="Cambria" panose="02040503050406030204" pitchFamily="18" charset="0"/>
              </a:rPr>
              <a:t>NIC (Network Interface Card)</a:t>
            </a:r>
          </a:p>
          <a:p>
            <a:pPr marL="342900" indent="-342900">
              <a:buFont typeface="+mj-lt"/>
              <a:buAutoNum type="alphaLcPeriod"/>
              <a:defRPr/>
            </a:pPr>
            <a:r>
              <a:rPr lang="id-ID" dirty="0">
                <a:latin typeface="Cambria" panose="02040503050406030204" pitchFamily="18" charset="0"/>
                <a:ea typeface="Cambria" panose="02040503050406030204" pitchFamily="18" charset="0"/>
              </a:rPr>
              <a:t>Modem atau Modulator </a:t>
            </a:r>
            <a:r>
              <a:rPr lang="id-ID" dirty="0" smtClean="0">
                <a:latin typeface="Cambria" panose="02040503050406030204" pitchFamily="18" charset="0"/>
                <a:ea typeface="Cambria" panose="02040503050406030204" pitchFamily="18" charset="0"/>
              </a:rPr>
              <a:t>Demodulator</a:t>
            </a:r>
            <a:endParaRPr lang="id-ID"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63955706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44000" cy="5143500"/>
          </a:xfrm>
          <a:prstGeom prst="rect">
            <a:avLst/>
          </a:prstGeom>
          <a:pattFill prst="shingle">
            <a:fgClr>
              <a:schemeClr val="accent6">
                <a:lumMod val="60000"/>
                <a:lumOff val="4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10" name="Rectangle 9"/>
          <p:cNvSpPr/>
          <p:nvPr/>
        </p:nvSpPr>
        <p:spPr>
          <a:xfrm>
            <a:off x="821871" y="651095"/>
            <a:ext cx="7488832" cy="37934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aphicFrame>
        <p:nvGraphicFramePr>
          <p:cNvPr id="8" name="Table 7"/>
          <p:cNvGraphicFramePr>
            <a:graphicFrameLocks noGrp="1"/>
          </p:cNvGraphicFramePr>
          <p:nvPr>
            <p:extLst>
              <p:ext uri="{D42A27DB-BD31-4B8C-83A1-F6EECF244321}">
                <p14:modId xmlns:p14="http://schemas.microsoft.com/office/powerpoint/2010/main" val="2446356374"/>
              </p:ext>
            </p:extLst>
          </p:nvPr>
        </p:nvGraphicFramePr>
        <p:xfrm>
          <a:off x="821871" y="651095"/>
          <a:ext cx="7488832" cy="3793496"/>
        </p:xfrm>
        <a:graphic>
          <a:graphicData uri="http://schemas.openxmlformats.org/drawingml/2006/table">
            <a:tbl>
              <a:tblPr firstRow="1" bandRow="1">
                <a:tableStyleId>{ED083AE6-46FA-4A59-8FB0-9F97EB10719F}</a:tableStyleId>
              </a:tblPr>
              <a:tblGrid>
                <a:gridCol w="2952328">
                  <a:extLst>
                    <a:ext uri="{9D8B030D-6E8A-4147-A177-3AD203B41FA5}">
                      <a16:colId xmlns:a16="http://schemas.microsoft.com/office/drawing/2014/main" val="1567854072"/>
                    </a:ext>
                  </a:extLst>
                </a:gridCol>
                <a:gridCol w="4536504">
                  <a:extLst>
                    <a:ext uri="{9D8B030D-6E8A-4147-A177-3AD203B41FA5}">
                      <a16:colId xmlns:a16="http://schemas.microsoft.com/office/drawing/2014/main" val="373140249"/>
                    </a:ext>
                  </a:extLst>
                </a:gridCol>
              </a:tblGrid>
              <a:tr h="1777133">
                <a:tc>
                  <a:txBody>
                    <a:bodyPr/>
                    <a:lstStyle/>
                    <a:p>
                      <a:pPr algn="l"/>
                      <a:endParaRPr lang="en-US" b="0" dirty="0">
                        <a:latin typeface="Cambria" panose="02040503050406030204" pitchFamily="18" charset="0"/>
                        <a:ea typeface="Cambria" panose="02040503050406030204" pitchFamily="18" charset="0"/>
                      </a:endParaRPr>
                    </a:p>
                  </a:txBody>
                  <a:tcPr anchor="ctr"/>
                </a:tc>
                <a:tc>
                  <a:txBody>
                    <a:bodyPr/>
                    <a:lstStyle/>
                    <a:p>
                      <a:pPr lvl="0" algn="l"/>
                      <a:r>
                        <a:rPr lang="id-ID" sz="1400" b="0" dirty="0" smtClean="0">
                          <a:latin typeface="Cambria" panose="02040503050406030204" pitchFamily="18" charset="0"/>
                          <a:ea typeface="Cambria" panose="02040503050406030204" pitchFamily="18" charset="0"/>
                        </a:rPr>
                        <a:t>NIC (</a:t>
                      </a:r>
                      <a:r>
                        <a:rPr lang="id-ID" sz="1400" b="0" i="1" dirty="0" smtClean="0">
                          <a:latin typeface="Cambria" panose="02040503050406030204" pitchFamily="18" charset="0"/>
                          <a:ea typeface="Cambria" panose="02040503050406030204" pitchFamily="18" charset="0"/>
                        </a:rPr>
                        <a:t>Network Interface Card</a:t>
                      </a:r>
                      <a:r>
                        <a:rPr lang="id-ID" sz="1400" b="0" dirty="0" smtClean="0">
                          <a:latin typeface="Cambria" panose="02040503050406030204" pitchFamily="18" charset="0"/>
                          <a:ea typeface="Cambria" panose="02040503050406030204" pitchFamily="18" charset="0"/>
                        </a:rPr>
                        <a:t>)</a:t>
                      </a:r>
                    </a:p>
                    <a:p>
                      <a:pPr lvl="0" algn="l" defTabSz="452438"/>
                      <a:r>
                        <a:rPr lang="id-ID" sz="1400" b="0" dirty="0" smtClean="0">
                          <a:latin typeface="Cambria" panose="02040503050406030204" pitchFamily="18" charset="0"/>
                          <a:ea typeface="Cambria" panose="02040503050406030204" pitchFamily="18" charset="0"/>
                        </a:rPr>
                        <a:t>NIC adalah kartu jaringan internal yang dipasang pada slot bus mainboard dengan tip slot tertentu, seperti ISA, PCI, Mini PCI, atau PCI Express. Perangkat ini berfungsi mengoneksi komputer dengan komputer lainnya yang tersambung dalam jaringan yang sama menggunakan media transmisi tertentu.</a:t>
                      </a:r>
                    </a:p>
                  </a:txBody>
                  <a:tcPr anchor="ctr"/>
                </a:tc>
                <a:extLst>
                  <a:ext uri="{0D108BD9-81ED-4DB2-BD59-A6C34878D82A}">
                    <a16:rowId xmlns:a16="http://schemas.microsoft.com/office/drawing/2014/main" val="482960738"/>
                  </a:ext>
                </a:extLst>
              </a:tr>
              <a:tr h="2016363">
                <a:tc>
                  <a:txBody>
                    <a:bodyPr/>
                    <a:lstStyle/>
                    <a:p>
                      <a:pPr algn="l"/>
                      <a:endParaRPr lang="en-US" b="0">
                        <a:latin typeface="Cambria" panose="02040503050406030204" pitchFamily="18" charset="0"/>
                        <a:ea typeface="Cambria" panose="02040503050406030204" pitchFamily="18" charset="0"/>
                      </a:endParaRPr>
                    </a:p>
                  </a:txBody>
                  <a:tcPr anchor="ctr"/>
                </a:tc>
                <a:tc>
                  <a:txBody>
                    <a:bodyPr/>
                    <a:lstStyle/>
                    <a:p>
                      <a:pPr lvl="0" algn="l"/>
                      <a:r>
                        <a:rPr lang="id-ID" sz="1400" b="0" dirty="0" smtClean="0">
                          <a:latin typeface="Cambria" panose="02040503050406030204" pitchFamily="18" charset="0"/>
                          <a:ea typeface="Cambria" panose="02040503050406030204" pitchFamily="18" charset="0"/>
                        </a:rPr>
                        <a:t>Modem atau Modulator Demodulator</a:t>
                      </a:r>
                    </a:p>
                    <a:p>
                      <a:pPr lvl="0" algn="l" defTabSz="452438"/>
                      <a:r>
                        <a:rPr lang="id-ID" sz="1400" b="0" dirty="0" smtClean="0">
                          <a:latin typeface="Cambria" panose="02040503050406030204" pitchFamily="18" charset="0"/>
                          <a:ea typeface="Cambria" panose="02040503050406030204" pitchFamily="18" charset="0"/>
                        </a:rPr>
                        <a:t>Berdasarkan model koneksinya, modem dibedakan menjadi dua jenis, yaitu model internal dan modek eksternal. Fungsi utama modem adlah menghubungkan komputer dengan jaringan internet. Modem internal umumnya hanya dapat melayani sambungan internet dengan media kabel, sedangkan modem eksternal lebih bervariasi dalam hal media transmisinya.</a:t>
                      </a:r>
                    </a:p>
                  </a:txBody>
                  <a:tcPr anchor="ctr"/>
                </a:tc>
                <a:extLst>
                  <a:ext uri="{0D108BD9-81ED-4DB2-BD59-A6C34878D82A}">
                    <a16:rowId xmlns:a16="http://schemas.microsoft.com/office/drawing/2014/main" val="2775180852"/>
                  </a:ext>
                </a:extLst>
              </a:tr>
            </a:tbl>
          </a:graphicData>
        </a:graphic>
      </p:graphicFrame>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5656" y="1059582"/>
            <a:ext cx="1824186" cy="1216124"/>
          </a:xfrm>
          <a:prstGeom prst="rect">
            <a:avLst/>
          </a:prstGeom>
        </p:spPr>
      </p:pic>
      <p:sp>
        <p:nvSpPr>
          <p:cNvPr id="5" name="Content Placeholder 2"/>
          <p:cNvSpPr>
            <a:spLocks noGrp="1"/>
          </p:cNvSpPr>
          <p:nvPr>
            <p:ph idx="1"/>
          </p:nvPr>
        </p:nvSpPr>
        <p:spPr>
          <a:xfrm>
            <a:off x="1190222" y="3177871"/>
            <a:ext cx="2376264" cy="504056"/>
          </a:xfrm>
        </p:spPr>
        <p:txBody>
          <a:bodyPr>
            <a:normAutofit fontScale="62500" lnSpcReduction="20000"/>
          </a:bodyPr>
          <a:lstStyle/>
          <a:p>
            <a:pPr marL="0" indent="0" algn="ctr">
              <a:buNone/>
            </a:pPr>
            <a:r>
              <a:rPr lang="en-US" sz="2000" dirty="0" smtClean="0">
                <a:latin typeface="Cambria" panose="02040503050406030204" pitchFamily="18" charset="0"/>
                <a:ea typeface="Cambria" panose="02040503050406030204" pitchFamily="18" charset="0"/>
              </a:rPr>
              <a:t>Insert </a:t>
            </a:r>
            <a:r>
              <a:rPr lang="id-ID" sz="2000" dirty="0" smtClean="0">
                <a:latin typeface="Cambria" panose="02040503050406030204" pitchFamily="18" charset="0"/>
                <a:ea typeface="Cambria" panose="02040503050406030204" pitchFamily="18" charset="0"/>
              </a:rPr>
              <a:t>Gambar </a:t>
            </a:r>
            <a:r>
              <a:rPr lang="id-ID" sz="2000" dirty="0" smtClean="0">
                <a:latin typeface="Cambria" panose="02040503050406030204" pitchFamily="18" charset="0"/>
                <a:ea typeface="Cambria" panose="02040503050406030204" pitchFamily="18" charset="0"/>
              </a:rPr>
              <a:t>3.32 (a) Modem (a) internal dan (b) eksternal.</a:t>
            </a:r>
            <a:endParaRPr lang="id-ID" sz="20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5432337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628653" y="237875"/>
            <a:ext cx="4504243" cy="946481"/>
            <a:chOff x="838203" y="317167"/>
            <a:chExt cx="6005657" cy="1261974"/>
          </a:xfrm>
        </p:grpSpPr>
        <p:sp>
          <p:nvSpPr>
            <p:cNvPr id="13"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defTabSz="685800">
                <a:defRPr/>
              </a:pPr>
              <a:endParaRPr sz="1350" kern="0">
                <a:solidFill>
                  <a:prstClr val="black"/>
                </a:solidFill>
                <a:latin typeface="Calibri"/>
              </a:endParaRPr>
            </a:p>
          </p:txBody>
        </p:sp>
        <p:sp>
          <p:nvSpPr>
            <p:cNvPr id="2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algn="ctr" defTabSz="685800">
                <a:defRPr/>
              </a:pPr>
              <a:r>
                <a:rPr lang="en-US" sz="2700" kern="0" dirty="0">
                  <a:solidFill>
                    <a:prstClr val="black"/>
                  </a:solidFill>
                  <a:latin typeface="Cambria" panose="02040503050406030204" pitchFamily="18" charset="0"/>
                  <a:ea typeface="Cambria" panose="02040503050406030204" pitchFamily="18" charset="0"/>
                </a:rPr>
                <a:t>1.</a:t>
              </a:r>
              <a:endParaRPr sz="2700" kern="0" dirty="0">
                <a:solidFill>
                  <a:prstClr val="black"/>
                </a:solidFill>
                <a:latin typeface="Cambria" panose="02040503050406030204" pitchFamily="18" charset="0"/>
                <a:ea typeface="Cambria" panose="02040503050406030204" pitchFamily="18" charset="0"/>
              </a:endParaRPr>
            </a:p>
          </p:txBody>
        </p:sp>
        <p:sp>
          <p:nvSpPr>
            <p:cNvPr id="2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defTabSz="685800">
                <a:defRPr/>
              </a:pPr>
              <a:endParaRPr sz="1350" kern="0" dirty="0">
                <a:solidFill>
                  <a:prstClr val="black"/>
                </a:solidFill>
                <a:latin typeface="Calibri"/>
              </a:endParaRPr>
            </a:p>
          </p:txBody>
        </p:sp>
      </p:grpSp>
      <p:sp>
        <p:nvSpPr>
          <p:cNvPr id="4" name="TextBox 3"/>
          <p:cNvSpPr txBox="1"/>
          <p:nvPr/>
        </p:nvSpPr>
        <p:spPr>
          <a:xfrm>
            <a:off x="1102142" y="1428849"/>
            <a:ext cx="6998249" cy="1328023"/>
          </a:xfrm>
          <a:prstGeom prst="roundRect">
            <a:avLst/>
          </a:prstGeom>
          <a:solidFill>
            <a:schemeClr val="accent6">
              <a:lumMod val="40000"/>
              <a:lumOff val="60000"/>
            </a:schemeClr>
          </a:solidFill>
        </p:spPr>
        <p:txBody>
          <a:bodyPr wrap="square" rtlCol="0">
            <a:spAutoFit/>
          </a:bodyPr>
          <a:lstStyle/>
          <a:p>
            <a:pPr algn="just"/>
            <a:r>
              <a:rPr lang="id-ID" dirty="0">
                <a:latin typeface="Cambria" panose="02040503050406030204" pitchFamily="18" charset="0"/>
                <a:ea typeface="Cambria" panose="02040503050406030204" pitchFamily="18" charset="0"/>
              </a:rPr>
              <a:t>Gerbang </a:t>
            </a:r>
            <a:r>
              <a:rPr lang="id-ID" i="1" dirty="0">
                <a:latin typeface="Cambria" panose="02040503050406030204" pitchFamily="18" charset="0"/>
                <a:ea typeface="Cambria" panose="02040503050406030204" pitchFamily="18" charset="0"/>
              </a:rPr>
              <a:t>OR</a:t>
            </a:r>
            <a:r>
              <a:rPr lang="id-ID" dirty="0">
                <a:latin typeface="Cambria" panose="02040503050406030204" pitchFamily="18" charset="0"/>
                <a:ea typeface="Cambria" panose="02040503050406030204" pitchFamily="18" charset="0"/>
              </a:rPr>
              <a:t> dapat menerima dua atau lebih input data dengan satu </a:t>
            </a:r>
            <a:r>
              <a:rPr lang="id-ID" i="1" dirty="0">
                <a:latin typeface="Cambria" panose="02040503050406030204" pitchFamily="18" charset="0"/>
                <a:ea typeface="Cambria" panose="02040503050406030204" pitchFamily="18" charset="0"/>
              </a:rPr>
              <a:t>output</a:t>
            </a:r>
            <a:r>
              <a:rPr lang="id-ID" dirty="0">
                <a:latin typeface="Cambria" panose="02040503050406030204" pitchFamily="18" charset="0"/>
                <a:ea typeface="Cambria" panose="02040503050406030204" pitchFamily="18" charset="0"/>
              </a:rPr>
              <a:t>. Operasi logika </a:t>
            </a:r>
            <a:r>
              <a:rPr lang="id-ID" i="1" dirty="0">
                <a:latin typeface="Cambria" panose="02040503050406030204" pitchFamily="18" charset="0"/>
                <a:ea typeface="Cambria" panose="02040503050406030204" pitchFamily="18" charset="0"/>
              </a:rPr>
              <a:t>OR</a:t>
            </a:r>
            <a:r>
              <a:rPr lang="id-ID" dirty="0">
                <a:latin typeface="Cambria" panose="02040503050406030204" pitchFamily="18" charset="0"/>
                <a:ea typeface="Cambria" panose="02040503050406030204" pitchFamily="18" charset="0"/>
              </a:rPr>
              <a:t> akan menghasilkan potensial </a:t>
            </a:r>
            <a:r>
              <a:rPr lang="id-ID" i="1" dirty="0">
                <a:latin typeface="Cambria" panose="02040503050406030204" pitchFamily="18" charset="0"/>
                <a:ea typeface="Cambria" panose="02040503050406030204" pitchFamily="18" charset="0"/>
              </a:rPr>
              <a:t>output</a:t>
            </a:r>
            <a:r>
              <a:rPr lang="id-ID" dirty="0">
                <a:latin typeface="Cambria" panose="02040503050406030204" pitchFamily="18" charset="0"/>
                <a:ea typeface="Cambria" panose="02040503050406030204" pitchFamily="18" charset="0"/>
              </a:rPr>
              <a:t> tinggi (</a:t>
            </a:r>
            <a:r>
              <a:rPr lang="id-ID" i="1" dirty="0">
                <a:latin typeface="Cambria" panose="02040503050406030204" pitchFamily="18" charset="0"/>
                <a:ea typeface="Cambria" panose="02040503050406030204" pitchFamily="18" charset="0"/>
              </a:rPr>
              <a:t>high</a:t>
            </a:r>
            <a:r>
              <a:rPr lang="id-ID" dirty="0">
                <a:latin typeface="Cambria" panose="02040503050406030204" pitchFamily="18" charset="0"/>
                <a:ea typeface="Cambria" panose="02040503050406030204" pitchFamily="18" charset="0"/>
              </a:rPr>
              <a:t>) atau bernilai 1, jika ada salah satu dari input data yang berpotensi tinggi (</a:t>
            </a:r>
            <a:r>
              <a:rPr lang="id-ID" i="1" dirty="0">
                <a:latin typeface="Cambria" panose="02040503050406030204" pitchFamily="18" charset="0"/>
                <a:ea typeface="Cambria" panose="02040503050406030204" pitchFamily="18" charset="0"/>
              </a:rPr>
              <a:t>high</a:t>
            </a:r>
            <a:r>
              <a:rPr lang="id-ID" dirty="0">
                <a:latin typeface="Cambria" panose="02040503050406030204" pitchFamily="18" charset="0"/>
                <a:ea typeface="Cambria" panose="02040503050406030204" pitchFamily="18" charset="0"/>
              </a:rPr>
              <a:t>) atau bernilai 1.</a:t>
            </a:r>
          </a:p>
        </p:txBody>
      </p:sp>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19" name="TextBox 18"/>
          <p:cNvSpPr txBox="1"/>
          <p:nvPr/>
        </p:nvSpPr>
        <p:spPr>
          <a:xfrm>
            <a:off x="1656635" y="485197"/>
            <a:ext cx="2771349" cy="461665"/>
          </a:xfrm>
          <a:prstGeom prst="rect">
            <a:avLst/>
          </a:prstGeom>
          <a:noFill/>
        </p:spPr>
        <p:txBody>
          <a:bodyPr wrap="square" rtlCol="0">
            <a:spAutoFit/>
          </a:bodyPr>
          <a:lstStyle/>
          <a:p>
            <a:pPr defTabSz="685800"/>
            <a:r>
              <a:rPr lang="en-US" sz="2400" dirty="0" err="1">
                <a:solidFill>
                  <a:prstClr val="black"/>
                </a:solidFill>
                <a:latin typeface="Cambria" panose="02040503050406030204" pitchFamily="18" charset="0"/>
                <a:ea typeface="Cambria" panose="02040503050406030204" pitchFamily="18" charset="0"/>
              </a:rPr>
              <a:t>Gerbang</a:t>
            </a:r>
            <a:r>
              <a:rPr lang="en-US" sz="2400" dirty="0">
                <a:solidFill>
                  <a:prstClr val="black"/>
                </a:solidFill>
                <a:latin typeface="Cambria" panose="02040503050406030204" pitchFamily="18" charset="0"/>
                <a:ea typeface="Cambria" panose="02040503050406030204" pitchFamily="18" charset="0"/>
              </a:rPr>
              <a:t> </a:t>
            </a:r>
            <a:r>
              <a:rPr lang="en-US" sz="2400" dirty="0" err="1">
                <a:solidFill>
                  <a:prstClr val="black"/>
                </a:solidFill>
                <a:latin typeface="Cambria" panose="02040503050406030204" pitchFamily="18" charset="0"/>
                <a:ea typeface="Cambria" panose="02040503050406030204" pitchFamily="18" charset="0"/>
              </a:rPr>
              <a:t>Logika</a:t>
            </a:r>
            <a:r>
              <a:rPr lang="en-US" sz="2400" dirty="0">
                <a:solidFill>
                  <a:prstClr val="black"/>
                </a:solidFill>
                <a:latin typeface="Cambria" panose="02040503050406030204" pitchFamily="18" charset="0"/>
                <a:ea typeface="Cambria" panose="02040503050406030204" pitchFamily="18" charset="0"/>
              </a:rPr>
              <a:t> OR</a:t>
            </a:r>
          </a:p>
        </p:txBody>
      </p:sp>
      <p:sp>
        <p:nvSpPr>
          <p:cNvPr id="23" name="Content Placeholder 2"/>
          <p:cNvSpPr txBox="1">
            <a:spLocks/>
          </p:cNvSpPr>
          <p:nvPr/>
        </p:nvSpPr>
        <p:spPr>
          <a:xfrm>
            <a:off x="1067162" y="3174246"/>
            <a:ext cx="6998250" cy="64807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id-ID" sz="1800" dirty="0" smtClean="0">
                <a:latin typeface="Cambria" panose="02040503050406030204" pitchFamily="18" charset="0"/>
                <a:ea typeface="Cambria" panose="02040503050406030204" pitchFamily="18" charset="0"/>
              </a:rPr>
              <a:t>Contohnya, jika terdapat 2 </a:t>
            </a:r>
            <a:r>
              <a:rPr lang="id-ID" sz="1800" i="1" dirty="0" smtClean="0">
                <a:latin typeface="Cambria" panose="02040503050406030204" pitchFamily="18" charset="0"/>
                <a:ea typeface="Cambria" panose="02040503050406030204" pitchFamily="18" charset="0"/>
              </a:rPr>
              <a:t>input</a:t>
            </a:r>
            <a:r>
              <a:rPr lang="id-ID" sz="1800" dirty="0" smtClean="0">
                <a:latin typeface="Cambria" panose="02040503050406030204" pitchFamily="18" charset="0"/>
                <a:ea typeface="Cambria" panose="02040503050406030204" pitchFamily="18" charset="0"/>
              </a:rPr>
              <a:t> data A dan B, dengan X sebagai nilai </a:t>
            </a:r>
            <a:r>
              <a:rPr lang="id-ID" sz="1800" i="1" dirty="0" smtClean="0">
                <a:latin typeface="Cambria" panose="02040503050406030204" pitchFamily="18" charset="0"/>
                <a:ea typeface="Cambria" panose="02040503050406030204" pitchFamily="18" charset="0"/>
              </a:rPr>
              <a:t>output</a:t>
            </a:r>
            <a:r>
              <a:rPr lang="id-ID" sz="1800" dirty="0" smtClean="0">
                <a:latin typeface="Cambria" panose="02040503050406030204" pitchFamily="18" charset="0"/>
                <a:ea typeface="Cambria" panose="02040503050406030204" pitchFamily="18" charset="0"/>
              </a:rPr>
              <a:t>-nya, dapat dinyatakan sebagai berikut:</a:t>
            </a:r>
            <a:endParaRPr lang="id-ID" sz="1800" dirty="0">
              <a:latin typeface="Cambria" panose="02040503050406030204" pitchFamily="18" charset="0"/>
              <a:ea typeface="Cambria" panose="02040503050406030204" pitchFamily="18" charset="0"/>
            </a:endParaRPr>
          </a:p>
        </p:txBody>
      </p:sp>
      <p:sp>
        <p:nvSpPr>
          <p:cNvPr id="24" name="Rectangle 23"/>
          <p:cNvSpPr/>
          <p:nvPr/>
        </p:nvSpPr>
        <p:spPr>
          <a:xfrm>
            <a:off x="2716883" y="3955366"/>
            <a:ext cx="3744416" cy="486054"/>
          </a:xfrm>
          <a:prstGeom prst="rect">
            <a:avLst/>
          </a:prstGeom>
          <a:noFill/>
          <a:ln w="38100">
            <a:prstDash val="sysDot"/>
          </a:ln>
        </p:spPr>
        <p:style>
          <a:lnRef idx="1">
            <a:schemeClr val="accent6"/>
          </a:lnRef>
          <a:fillRef idx="2">
            <a:schemeClr val="accent6"/>
          </a:fillRef>
          <a:effectRef idx="1">
            <a:schemeClr val="accent6"/>
          </a:effectRef>
          <a:fontRef idx="minor">
            <a:schemeClr val="dk1"/>
          </a:fontRef>
        </p:style>
        <p:txBody>
          <a:bodyPr rtlCol="0" anchor="ctr"/>
          <a:lstStyle/>
          <a:p>
            <a:pPr algn="ctr"/>
            <a:r>
              <a:rPr lang="id-ID" sz="2400" b="1" i="1" dirty="0" smtClean="0"/>
              <a:t>X</a:t>
            </a:r>
            <a:r>
              <a:rPr lang="id-ID" sz="2400" b="1" dirty="0" smtClean="0"/>
              <a:t> = </a:t>
            </a:r>
            <a:r>
              <a:rPr lang="id-ID" sz="2400" b="1" i="1" dirty="0" smtClean="0"/>
              <a:t>A OR B </a:t>
            </a:r>
            <a:r>
              <a:rPr lang="id-ID" sz="2400" dirty="0" smtClean="0"/>
              <a:t>atau</a:t>
            </a:r>
            <a:r>
              <a:rPr lang="id-ID" sz="2400" b="1" dirty="0" smtClean="0"/>
              <a:t> </a:t>
            </a:r>
            <a:r>
              <a:rPr lang="id-ID" sz="2400" b="1" i="1" dirty="0" smtClean="0"/>
              <a:t>X</a:t>
            </a:r>
            <a:r>
              <a:rPr lang="id-ID" sz="2400" b="1" dirty="0" smtClean="0"/>
              <a:t> = </a:t>
            </a:r>
            <a:r>
              <a:rPr lang="id-ID" sz="2400" b="1" i="1" dirty="0" smtClean="0"/>
              <a:t>A</a:t>
            </a:r>
            <a:r>
              <a:rPr lang="id-ID" sz="2400" b="1" dirty="0" smtClean="0"/>
              <a:t> + </a:t>
            </a:r>
            <a:r>
              <a:rPr lang="id-ID" sz="2400" b="1" i="1" dirty="0" smtClean="0"/>
              <a:t>B</a:t>
            </a:r>
            <a:endParaRPr lang="id-ID" sz="2400" b="1" i="1" dirty="0"/>
          </a:p>
        </p:txBody>
      </p:sp>
    </p:spTree>
    <p:extLst>
      <p:ext uri="{BB962C8B-B14F-4D97-AF65-F5344CB8AC3E}">
        <p14:creationId xmlns:p14="http://schemas.microsoft.com/office/powerpoint/2010/main" val="217281621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1651287"/>
            <a:ext cx="9144000" cy="1538153"/>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9" name="Group 8"/>
          <p:cNvGrpSpPr/>
          <p:nvPr/>
        </p:nvGrpSpPr>
        <p:grpSpPr>
          <a:xfrm>
            <a:off x="680831" y="560503"/>
            <a:ext cx="7782339" cy="3719720"/>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384641" y="4420859"/>
            <a:ext cx="8386142" cy="111815"/>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1611760" y="1416990"/>
            <a:ext cx="5931904" cy="2006745"/>
          </a:xfrm>
        </p:spPr>
        <p:txBody>
          <a:bodyPr>
            <a:noAutofit/>
          </a:bodyPr>
          <a:lstStyle/>
          <a:p>
            <a:r>
              <a:rPr lang="en-US" sz="4050" b="1" dirty="0" smtClean="0">
                <a:solidFill>
                  <a:schemeClr val="bg1"/>
                </a:solidFill>
                <a:ea typeface="Cambria" panose="02040503050406030204" pitchFamily="18" charset="0"/>
              </a:rPr>
              <a:t>Yuk</a:t>
            </a:r>
            <a:r>
              <a:rPr lang="id-ID" sz="4050" b="1" dirty="0" smtClean="0">
                <a:solidFill>
                  <a:schemeClr val="bg1"/>
                </a:solidFill>
                <a:ea typeface="Cambria" panose="02040503050406030204" pitchFamily="18" charset="0"/>
              </a:rPr>
              <a:t> </a:t>
            </a:r>
            <a:r>
              <a:rPr lang="id-ID" sz="4050" b="1" dirty="0">
                <a:solidFill>
                  <a:schemeClr val="bg1"/>
                </a:solidFill>
                <a:ea typeface="Cambria" panose="02040503050406030204" pitchFamily="18" charset="0"/>
              </a:rPr>
              <a:t>kerjakan </a:t>
            </a:r>
            <a:r>
              <a:rPr lang="en-US" sz="4050" b="1" dirty="0" err="1" smtClean="0">
                <a:solidFill>
                  <a:schemeClr val="bg1"/>
                </a:solidFill>
                <a:ea typeface="Cambria" panose="02040503050406030204" pitchFamily="18" charset="0"/>
              </a:rPr>
              <a:t>Uji</a:t>
            </a:r>
            <a:r>
              <a:rPr lang="en-US" sz="4050" b="1" dirty="0" smtClean="0">
                <a:solidFill>
                  <a:schemeClr val="bg1"/>
                </a:solidFill>
                <a:ea typeface="Cambria" panose="02040503050406030204" pitchFamily="18" charset="0"/>
              </a:rPr>
              <a:t> </a:t>
            </a:r>
            <a:r>
              <a:rPr lang="en-US" sz="4050" b="1" dirty="0" err="1" smtClean="0">
                <a:solidFill>
                  <a:schemeClr val="bg1"/>
                </a:solidFill>
                <a:ea typeface="Cambria" panose="02040503050406030204" pitchFamily="18" charset="0"/>
              </a:rPr>
              <a:t>Kemampuan</a:t>
            </a:r>
            <a:r>
              <a:rPr lang="en-US" sz="4050" b="1" dirty="0" smtClean="0">
                <a:solidFill>
                  <a:schemeClr val="bg1"/>
                </a:solidFill>
                <a:ea typeface="Cambria" panose="02040503050406030204" pitchFamily="18" charset="0"/>
              </a:rPr>
              <a:t> </a:t>
            </a:r>
            <a:r>
              <a:rPr lang="en-US" sz="4050" b="1" dirty="0" err="1" smtClean="0">
                <a:solidFill>
                  <a:schemeClr val="bg1"/>
                </a:solidFill>
                <a:ea typeface="Cambria" panose="02040503050406030204" pitchFamily="18" charset="0"/>
              </a:rPr>
              <a:t>Diri</a:t>
            </a:r>
            <a:r>
              <a:rPr lang="en-US" sz="4050" b="1" dirty="0" smtClean="0">
                <a:solidFill>
                  <a:schemeClr val="bg1"/>
                </a:solidFill>
                <a:ea typeface="Cambria" panose="02040503050406030204" pitchFamily="18" charset="0"/>
              </a:rPr>
              <a:t> 1</a:t>
            </a:r>
            <a:endParaRPr lang="id-ID" sz="4050" b="1" dirty="0">
              <a:solidFill>
                <a:schemeClr val="bg1"/>
              </a:solidFill>
              <a:ea typeface="Cambria" panose="02040503050406030204" pitchFamily="18" charset="0"/>
            </a:endParaRPr>
          </a:p>
        </p:txBody>
      </p:sp>
    </p:spTree>
    <p:extLst>
      <p:ext uri="{BB962C8B-B14F-4D97-AF65-F5344CB8AC3E}">
        <p14:creationId xmlns:p14="http://schemas.microsoft.com/office/powerpoint/2010/main" val="278032588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5" name="Pentagon 4"/>
          <p:cNvSpPr/>
          <p:nvPr/>
        </p:nvSpPr>
        <p:spPr>
          <a:xfrm rot="5400000">
            <a:off x="379030" y="410155"/>
            <a:ext cx="3502550" cy="2682240"/>
          </a:xfrm>
          <a:prstGeom prst="homePlate">
            <a:avLst/>
          </a:prstGeom>
          <a:solidFill>
            <a:srgbClr val="BDD7E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Oval 5"/>
          <p:cNvSpPr/>
          <p:nvPr/>
        </p:nvSpPr>
        <p:spPr>
          <a:xfrm>
            <a:off x="1843966" y="388856"/>
            <a:ext cx="572679" cy="572679"/>
          </a:xfrm>
          <a:prstGeom prst="ellipse">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3300" b="1" dirty="0">
                <a:solidFill>
                  <a:prstClr val="black"/>
                </a:solidFill>
                <a:latin typeface="Cambria" panose="02040503050406030204" pitchFamily="18" charset="0"/>
                <a:ea typeface="Cambria" panose="02040503050406030204" pitchFamily="18" charset="0"/>
              </a:rPr>
              <a:t>D</a:t>
            </a:r>
            <a:endParaRPr kumimoji="0" lang="en-US" sz="33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7" name="TextBox 6"/>
          <p:cNvSpPr txBox="1"/>
          <p:nvPr/>
        </p:nvSpPr>
        <p:spPr>
          <a:xfrm>
            <a:off x="789186" y="1081861"/>
            <a:ext cx="2682240" cy="1338828"/>
          </a:xfrm>
          <a:prstGeom prst="rect">
            <a:avLst/>
          </a:prstGeom>
          <a:noFill/>
        </p:spPr>
        <p:txBody>
          <a:bodyPr wrap="square" rtlCol="0" anchor="ct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Perangkat</a:t>
            </a:r>
            <a:r>
              <a:rPr kumimoji="0" lang="en-US" sz="2700" b="1"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700" b="1" i="0" u="none" strike="noStrike" kern="1200" cap="none" spc="0" normalizeH="0" baseline="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Lunak</a:t>
            </a:r>
            <a:r>
              <a:rPr kumimoji="0" lang="en-US" sz="2700" b="1"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700" b="1" i="0" u="none" strike="noStrike" kern="1200" cap="none" spc="0" normalizeH="0" baseline="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Komputer</a:t>
            </a:r>
            <a:endParaRPr kumimoji="0" lang="en-US" sz="27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Tree>
    <p:extLst>
      <p:ext uri="{BB962C8B-B14F-4D97-AF65-F5344CB8AC3E}">
        <p14:creationId xmlns:p14="http://schemas.microsoft.com/office/powerpoint/2010/main" val="232673437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7" name="Group 6"/>
          <p:cNvGrpSpPr/>
          <p:nvPr/>
        </p:nvGrpSpPr>
        <p:grpSpPr>
          <a:xfrm>
            <a:off x="628653" y="237875"/>
            <a:ext cx="4504243" cy="946481"/>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a:ln>
                  <a:noFill/>
                </a:ln>
                <a:solidFill>
                  <a:prstClr val="black"/>
                </a:solidFill>
                <a:effectLst/>
                <a:uLnTx/>
                <a:uFillTx/>
                <a:latin typeface="Calibri"/>
                <a:ea typeface="+mn-ea"/>
                <a:cs typeface="+mn-cs"/>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2700" kern="0" dirty="0">
                  <a:solidFill>
                    <a:prstClr val="black"/>
                  </a:solidFill>
                  <a:latin typeface="Cambria" panose="02040503050406030204" pitchFamily="18" charset="0"/>
                  <a:ea typeface="Cambria" panose="02040503050406030204" pitchFamily="18" charset="0"/>
                </a:rPr>
                <a:t>1</a:t>
              </a:r>
              <a:r>
                <a:rPr kumimoji="0" lang="en-US" sz="27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27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2" name="TextBox 11"/>
          <p:cNvSpPr txBox="1"/>
          <p:nvPr/>
        </p:nvSpPr>
        <p:spPr>
          <a:xfrm>
            <a:off x="1691680" y="556687"/>
            <a:ext cx="3310549" cy="43088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Teknologi</a:t>
            </a:r>
            <a:r>
              <a:rPr kumimoji="0" lang="en-US" sz="22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200" b="0" i="0" u="none" strike="noStrike" kern="1200" cap="none" spc="0" normalizeH="0" baseline="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Sistem</a:t>
            </a:r>
            <a:r>
              <a:rPr kumimoji="0" lang="en-US" sz="22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200" b="0" i="0" u="none" strike="noStrike" kern="1200" cap="none" spc="0" normalizeH="0" baseline="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Operasi</a:t>
            </a:r>
            <a:endParaRPr kumimoji="0" lang="en-US" sz="2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8" name="Content Placeholder 2"/>
          <p:cNvSpPr>
            <a:spLocks noGrp="1"/>
          </p:cNvSpPr>
          <p:nvPr>
            <p:ph idx="1"/>
          </p:nvPr>
        </p:nvSpPr>
        <p:spPr>
          <a:xfrm>
            <a:off x="1102145" y="1491631"/>
            <a:ext cx="3469855" cy="2995687"/>
          </a:xfrm>
          <a:prstGeom prst="roundRect">
            <a:avLst>
              <a:gd name="adj" fmla="val 50000"/>
            </a:avLst>
          </a:prstGeom>
          <a:solidFill>
            <a:schemeClr val="accent3">
              <a:lumMod val="40000"/>
              <a:lumOff val="60000"/>
            </a:schemeClr>
          </a:solidFill>
        </p:spPr>
        <p:txBody>
          <a:bodyPr anchor="ctr">
            <a:noAutofit/>
          </a:bodyPr>
          <a:lstStyle/>
          <a:p>
            <a:pPr marL="0" indent="0" algn="ctr">
              <a:buNone/>
            </a:pPr>
            <a:r>
              <a:rPr lang="id-ID" sz="1800" dirty="0">
                <a:latin typeface="Cambria" panose="02040503050406030204" pitchFamily="18" charset="0"/>
                <a:ea typeface="Cambria" panose="02040503050406030204" pitchFamily="18" charset="0"/>
              </a:rPr>
              <a:t>Sistem operasi atau </a:t>
            </a:r>
            <a:r>
              <a:rPr lang="id-ID" sz="1800" i="1" dirty="0">
                <a:latin typeface="Cambria" panose="02040503050406030204" pitchFamily="18" charset="0"/>
                <a:ea typeface="Cambria" panose="02040503050406030204" pitchFamily="18" charset="0"/>
              </a:rPr>
              <a:t>operating system </a:t>
            </a:r>
            <a:r>
              <a:rPr lang="id-ID" sz="1800" dirty="0">
                <a:latin typeface="Cambria" panose="02040503050406030204" pitchFamily="18" charset="0"/>
                <a:ea typeface="Cambria" panose="02040503050406030204" pitchFamily="18" charset="0"/>
              </a:rPr>
              <a:t>(OS) berfungsi menginterupsi dan mengontrol perangkat keras komputer berdasarkan </a:t>
            </a:r>
            <a:r>
              <a:rPr lang="id-ID" sz="1800" i="1" dirty="0">
                <a:latin typeface="Cambria" panose="02040503050406030204" pitchFamily="18" charset="0"/>
                <a:ea typeface="Cambria" panose="02040503050406030204" pitchFamily="18" charset="0"/>
              </a:rPr>
              <a:t>input</a:t>
            </a:r>
            <a:r>
              <a:rPr lang="id-ID" sz="1800" dirty="0">
                <a:latin typeface="Cambria" panose="02040503050406030204" pitchFamily="18" charset="0"/>
                <a:ea typeface="Cambria" panose="02040503050406030204" pitchFamily="18" charset="0"/>
              </a:rPr>
              <a:t> yang diberikan pengguna.</a:t>
            </a:r>
          </a:p>
        </p:txBody>
      </p:sp>
      <p:grpSp>
        <p:nvGrpSpPr>
          <p:cNvPr id="23" name="Group 22"/>
          <p:cNvGrpSpPr/>
          <p:nvPr/>
        </p:nvGrpSpPr>
        <p:grpSpPr>
          <a:xfrm>
            <a:off x="5940152" y="474552"/>
            <a:ext cx="2088232" cy="3816424"/>
            <a:chOff x="5814919" y="915566"/>
            <a:chExt cx="2088232" cy="3816424"/>
          </a:xfrm>
        </p:grpSpPr>
        <p:grpSp>
          <p:nvGrpSpPr>
            <p:cNvPr id="22" name="Group 21"/>
            <p:cNvGrpSpPr/>
            <p:nvPr/>
          </p:nvGrpSpPr>
          <p:grpSpPr>
            <a:xfrm>
              <a:off x="6084164" y="915566"/>
              <a:ext cx="1502550" cy="3816424"/>
              <a:chOff x="6084164" y="915566"/>
              <a:chExt cx="1502550" cy="3816424"/>
            </a:xfrm>
          </p:grpSpPr>
          <p:sp>
            <p:nvSpPr>
              <p:cNvPr id="2" name="Rectangle 1"/>
              <p:cNvSpPr/>
              <p:nvPr/>
            </p:nvSpPr>
            <p:spPr>
              <a:xfrm>
                <a:off x="6131357" y="4288901"/>
                <a:ext cx="1455357" cy="443089"/>
              </a:xfrm>
              <a:prstGeom prst="rect">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Hardware</a:t>
                </a:r>
                <a:endParaRPr lang="en-US" dirty="0">
                  <a:solidFill>
                    <a:schemeClr val="tx1"/>
                  </a:solidFill>
                </a:endParaRPr>
              </a:p>
            </p:txBody>
          </p:sp>
          <p:sp>
            <p:nvSpPr>
              <p:cNvPr id="13" name="Rectangle 12"/>
              <p:cNvSpPr/>
              <p:nvPr/>
            </p:nvSpPr>
            <p:spPr>
              <a:xfrm>
                <a:off x="6112888" y="3239797"/>
                <a:ext cx="1455357" cy="443089"/>
              </a:xfrm>
              <a:prstGeom prst="rect">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Kernel</a:t>
                </a:r>
                <a:endParaRPr lang="en-US" dirty="0">
                  <a:solidFill>
                    <a:schemeClr val="tx1"/>
                  </a:solidFill>
                </a:endParaRPr>
              </a:p>
            </p:txBody>
          </p:sp>
          <p:sp>
            <p:nvSpPr>
              <p:cNvPr id="14" name="Rectangle 13"/>
              <p:cNvSpPr/>
              <p:nvPr/>
            </p:nvSpPr>
            <p:spPr>
              <a:xfrm>
                <a:off x="6084164" y="2259845"/>
                <a:ext cx="1455357" cy="443089"/>
              </a:xfrm>
              <a:prstGeom prst="rect">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solidFill>
                      <a:schemeClr val="tx1"/>
                    </a:solidFill>
                  </a:rPr>
                  <a:t>Aplikasi</a:t>
                </a:r>
                <a:endParaRPr lang="en-US" dirty="0">
                  <a:solidFill>
                    <a:schemeClr val="tx1"/>
                  </a:solidFill>
                </a:endParaRPr>
              </a:p>
            </p:txBody>
          </p:sp>
          <p:sp>
            <p:nvSpPr>
              <p:cNvPr id="15" name="Rectangle 14"/>
              <p:cNvSpPr/>
              <p:nvPr/>
            </p:nvSpPr>
            <p:spPr>
              <a:xfrm>
                <a:off x="6084164" y="915566"/>
                <a:ext cx="1455357" cy="443089"/>
              </a:xfrm>
              <a:prstGeom prst="rect">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User</a:t>
                </a:r>
                <a:endParaRPr lang="en-US" dirty="0">
                  <a:solidFill>
                    <a:schemeClr val="tx1"/>
                  </a:solidFill>
                </a:endParaRPr>
              </a:p>
            </p:txBody>
          </p:sp>
          <p:sp>
            <p:nvSpPr>
              <p:cNvPr id="3" name="Rectangle 2"/>
              <p:cNvSpPr/>
              <p:nvPr/>
            </p:nvSpPr>
            <p:spPr>
              <a:xfrm>
                <a:off x="6148297" y="1873156"/>
                <a:ext cx="1421479" cy="338554"/>
              </a:xfrm>
              <a:prstGeom prst="rect">
                <a:avLst/>
              </a:prstGeom>
            </p:spPr>
            <p:txBody>
              <a:bodyPr wrap="none">
                <a:spAutoFit/>
              </a:bodyPr>
              <a:lstStyle/>
              <a:p>
                <a:r>
                  <a:rPr lang="en-US" sz="1600" dirty="0" err="1" smtClean="0"/>
                  <a:t>Sistem</a:t>
                </a:r>
                <a:r>
                  <a:rPr lang="en-US" sz="1600" dirty="0" smtClean="0"/>
                  <a:t> </a:t>
                </a:r>
                <a:r>
                  <a:rPr lang="en-US" sz="1600" dirty="0" err="1" smtClean="0"/>
                  <a:t>Operasi</a:t>
                </a:r>
                <a:endParaRPr lang="en-US" sz="1600" dirty="0"/>
              </a:p>
            </p:txBody>
          </p:sp>
        </p:grpSp>
        <p:grpSp>
          <p:nvGrpSpPr>
            <p:cNvPr id="21" name="Group 20"/>
            <p:cNvGrpSpPr/>
            <p:nvPr/>
          </p:nvGrpSpPr>
          <p:grpSpPr>
            <a:xfrm>
              <a:off x="6740280" y="1423570"/>
              <a:ext cx="237510" cy="2822572"/>
              <a:chOff x="6740280" y="1423570"/>
              <a:chExt cx="237510" cy="2822572"/>
            </a:xfrm>
          </p:grpSpPr>
          <p:sp>
            <p:nvSpPr>
              <p:cNvPr id="5" name="Left-Right Arrow 4"/>
              <p:cNvSpPr/>
              <p:nvPr/>
            </p:nvSpPr>
            <p:spPr>
              <a:xfrm rot="16200000">
                <a:off x="6635427" y="3903779"/>
                <a:ext cx="447216" cy="237510"/>
              </a:xfrm>
              <a:prstGeom prst="leftRightArrow">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Left-Right Arrow 16"/>
              <p:cNvSpPr/>
              <p:nvPr/>
            </p:nvSpPr>
            <p:spPr>
              <a:xfrm rot="16200000">
                <a:off x="6635427" y="2855922"/>
                <a:ext cx="447216" cy="237510"/>
              </a:xfrm>
              <a:prstGeom prst="leftRightArrow">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Left-Right Arrow 17"/>
              <p:cNvSpPr/>
              <p:nvPr/>
            </p:nvSpPr>
            <p:spPr>
              <a:xfrm rot="16200000">
                <a:off x="6635427" y="1528423"/>
                <a:ext cx="447216" cy="237510"/>
              </a:xfrm>
              <a:prstGeom prst="leftRightArrow">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 name="Rectangle 19"/>
            <p:cNvSpPr/>
            <p:nvPr/>
          </p:nvSpPr>
          <p:spPr>
            <a:xfrm>
              <a:off x="5814919" y="1902551"/>
              <a:ext cx="2088232" cy="1853615"/>
            </a:xfrm>
            <a:prstGeom prst="rect">
              <a:avLst/>
            </a:prstGeom>
            <a:noFill/>
            <a:ln w="38100">
              <a:solidFill>
                <a:srgbClr val="FFD96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4" name="Rectangle 23"/>
          <p:cNvSpPr/>
          <p:nvPr/>
        </p:nvSpPr>
        <p:spPr>
          <a:xfrm>
            <a:off x="5849791" y="4421190"/>
            <a:ext cx="2268954" cy="307777"/>
          </a:xfrm>
          <a:prstGeom prst="rect">
            <a:avLst/>
          </a:prstGeom>
        </p:spPr>
        <p:txBody>
          <a:bodyPr wrap="none">
            <a:spAutoFit/>
          </a:bodyPr>
          <a:lstStyle/>
          <a:p>
            <a:r>
              <a:rPr lang="id-ID" sz="1400" dirty="0">
                <a:latin typeface="Cambria" panose="02040503050406030204" pitchFamily="18" charset="0"/>
                <a:ea typeface="Cambria" panose="02040503050406030204" pitchFamily="18" charset="0"/>
              </a:rPr>
              <a:t>Skema kerja sistem operasi</a:t>
            </a:r>
            <a:endParaRPr lang="en-US" sz="14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56181407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Google Shape;2723;p78"/>
          <p:cNvSpPr/>
          <p:nvPr/>
        </p:nvSpPr>
        <p:spPr>
          <a:xfrm flipH="1" flipV="1">
            <a:off x="929557" y="2757142"/>
            <a:ext cx="8214443" cy="174062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pattFill prst="dkVert">
            <a:fgClr>
              <a:schemeClr val="accent3">
                <a:lumMod val="60000"/>
                <a:lumOff val="40000"/>
              </a:schemeClr>
            </a:fgClr>
            <a:bgClr>
              <a:schemeClr val="bg1"/>
            </a:bgClr>
          </a:patt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8" name="Google Shape;2723;p78"/>
          <p:cNvSpPr/>
          <p:nvPr/>
        </p:nvSpPr>
        <p:spPr>
          <a:xfrm>
            <a:off x="-1" y="1263176"/>
            <a:ext cx="8214443" cy="174062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pattFill prst="dkVert">
            <a:fgClr>
              <a:schemeClr val="accent3">
                <a:lumMod val="60000"/>
                <a:lumOff val="40000"/>
              </a:schemeClr>
            </a:fgClr>
            <a:bgClr>
              <a:schemeClr val="bg1"/>
            </a:bgClr>
          </a:patt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2" name="Rectangle 1"/>
          <p:cNvSpPr/>
          <p:nvPr/>
        </p:nvSpPr>
        <p:spPr>
          <a:xfrm>
            <a:off x="2981366" y="602790"/>
            <a:ext cx="3316742" cy="400110"/>
          </a:xfrm>
          <a:prstGeom prst="rect">
            <a:avLst/>
          </a:prstGeom>
        </p:spPr>
        <p:txBody>
          <a:bodyPr wrap="none">
            <a:spAutoFit/>
          </a:bodyPr>
          <a:lstStyle/>
          <a:p>
            <a:pPr lvl="0"/>
            <a:r>
              <a:rPr lang="en-US" sz="2000" dirty="0">
                <a:latin typeface="Cambria" panose="02040503050406030204" pitchFamily="18" charset="0"/>
                <a:ea typeface="Cambria" panose="02040503050406030204" pitchFamily="18" charset="0"/>
              </a:rPr>
              <a:t>Bagian </a:t>
            </a:r>
            <a:r>
              <a:rPr lang="en-US" sz="2000" dirty="0" err="1">
                <a:latin typeface="Cambria" panose="02040503050406030204" pitchFamily="18" charset="0"/>
                <a:ea typeface="Cambria" panose="02040503050406030204" pitchFamily="18" charset="0"/>
              </a:rPr>
              <a:t>utama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sistem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operasi</a:t>
            </a:r>
            <a:endParaRPr lang="id-ID" sz="2000" dirty="0">
              <a:latin typeface="Cambria" panose="02040503050406030204" pitchFamily="18" charset="0"/>
              <a:ea typeface="Cambria" panose="02040503050406030204" pitchFamily="18" charset="0"/>
            </a:endParaRPr>
          </a:p>
        </p:txBody>
      </p:sp>
      <p:grpSp>
        <p:nvGrpSpPr>
          <p:cNvPr id="5" name="Google Shape;2722;p78"/>
          <p:cNvGrpSpPr/>
          <p:nvPr/>
        </p:nvGrpSpPr>
        <p:grpSpPr>
          <a:xfrm>
            <a:off x="0" y="1274304"/>
            <a:ext cx="8214443" cy="1528470"/>
            <a:chOff x="4411970" y="1801825"/>
            <a:chExt cx="734586" cy="409262"/>
          </a:xfrm>
        </p:grpSpPr>
        <p:sp>
          <p:nvSpPr>
            <p:cNvPr id="6" name="Google Shape;2723;p78"/>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solidFill>
              <a:schemeClr val="accent3">
                <a:lumMod val="40000"/>
                <a:lumOff val="60000"/>
              </a:scheme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7" name="Google Shape;2724;p78"/>
            <p:cNvSpPr/>
            <p:nvPr/>
          </p:nvSpPr>
          <p:spPr>
            <a:xfrm>
              <a:off x="4411970" y="1801825"/>
              <a:ext cx="151280"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solidFill>
              <a:schemeClr val="accent3">
                <a:lumMod val="60000"/>
                <a:lumOff val="40000"/>
              </a:scheme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dirty="0"/>
            </a:p>
          </p:txBody>
        </p:sp>
      </p:grpSp>
      <p:sp>
        <p:nvSpPr>
          <p:cNvPr id="11" name="Rectangle 10"/>
          <p:cNvSpPr/>
          <p:nvPr/>
        </p:nvSpPr>
        <p:spPr>
          <a:xfrm>
            <a:off x="1691674" y="1274305"/>
            <a:ext cx="6522769" cy="1200329"/>
          </a:xfrm>
          <a:prstGeom prst="rect">
            <a:avLst/>
          </a:prstGeom>
        </p:spPr>
        <p:txBody>
          <a:bodyPr wrap="square">
            <a:spAutoFit/>
          </a:bodyPr>
          <a:lstStyle/>
          <a:p>
            <a:pPr lvl="0"/>
            <a:r>
              <a:rPr lang="id-ID" i="1" dirty="0" smtClean="0">
                <a:latin typeface="Cambria" panose="02040503050406030204" pitchFamily="18" charset="0"/>
                <a:ea typeface="Cambria" panose="02040503050406030204" pitchFamily="18" charset="0"/>
              </a:rPr>
              <a:t>Core</a:t>
            </a:r>
            <a:r>
              <a:rPr lang="id-ID" dirty="0" smtClean="0">
                <a:latin typeface="Cambria" panose="02040503050406030204" pitchFamily="18" charset="0"/>
                <a:ea typeface="Cambria" panose="02040503050406030204" pitchFamily="18" charset="0"/>
              </a:rPr>
              <a:t> atau inti OS yang bertugas untuk mengelola dan memanajemen </a:t>
            </a:r>
            <a:r>
              <a:rPr lang="id-ID" i="1" dirty="0" smtClean="0">
                <a:latin typeface="Cambria" panose="02040503050406030204" pitchFamily="18" charset="0"/>
                <a:ea typeface="Cambria" panose="02040503050406030204" pitchFamily="18" charset="0"/>
              </a:rPr>
              <a:t>hardware</a:t>
            </a:r>
            <a:r>
              <a:rPr lang="id-ID" dirty="0" smtClean="0">
                <a:latin typeface="Cambria" panose="02040503050406030204" pitchFamily="18" charset="0"/>
                <a:ea typeface="Cambria" panose="02040503050406030204" pitchFamily="18" charset="0"/>
              </a:rPr>
              <a:t>. Selain itu, menjadi </a:t>
            </a:r>
            <a:r>
              <a:rPr lang="id-ID" i="1" dirty="0" smtClean="0">
                <a:latin typeface="Cambria" panose="02040503050406030204" pitchFamily="18" charset="0"/>
                <a:ea typeface="Cambria" panose="02040503050406030204" pitchFamily="18" charset="0"/>
              </a:rPr>
              <a:t>interface</a:t>
            </a:r>
            <a:r>
              <a:rPr lang="id-ID" dirty="0" smtClean="0">
                <a:latin typeface="Cambria" panose="02040503050406030204" pitchFamily="18" charset="0"/>
                <a:ea typeface="Cambria" panose="02040503050406030204" pitchFamily="18" charset="0"/>
              </a:rPr>
              <a:t> terhadap aplikasi dalam OS untuk memberikan instruksi dan menjalankan proses pada setiap hardware yang terhubung.</a:t>
            </a:r>
            <a:endParaRPr lang="id-ID" dirty="0">
              <a:latin typeface="Cambria" panose="02040503050406030204" pitchFamily="18" charset="0"/>
              <a:ea typeface="Cambria" panose="02040503050406030204" pitchFamily="18" charset="0"/>
            </a:endParaRPr>
          </a:p>
        </p:txBody>
      </p:sp>
      <p:sp>
        <p:nvSpPr>
          <p:cNvPr id="12" name="Rectangle 11"/>
          <p:cNvSpPr/>
          <p:nvPr/>
        </p:nvSpPr>
        <p:spPr>
          <a:xfrm>
            <a:off x="352112" y="1692197"/>
            <a:ext cx="987450" cy="400110"/>
          </a:xfrm>
          <a:prstGeom prst="rect">
            <a:avLst/>
          </a:prstGeom>
        </p:spPr>
        <p:txBody>
          <a:bodyPr wrap="none">
            <a:spAutoFit/>
          </a:bodyPr>
          <a:lstStyle/>
          <a:p>
            <a:r>
              <a:rPr lang="id-ID" sz="2000" b="1" dirty="0">
                <a:latin typeface="Cambria" panose="02040503050406030204" pitchFamily="18" charset="0"/>
                <a:ea typeface="Cambria" panose="02040503050406030204" pitchFamily="18" charset="0"/>
              </a:rPr>
              <a:t>Karnel</a:t>
            </a:r>
            <a:endParaRPr lang="en-US" sz="2000" b="1" dirty="0"/>
          </a:p>
        </p:txBody>
      </p:sp>
      <p:grpSp>
        <p:nvGrpSpPr>
          <p:cNvPr id="13" name="Google Shape;2722;p78"/>
          <p:cNvGrpSpPr/>
          <p:nvPr/>
        </p:nvGrpSpPr>
        <p:grpSpPr>
          <a:xfrm flipH="1" flipV="1">
            <a:off x="929558" y="2958166"/>
            <a:ext cx="8214443" cy="1528470"/>
            <a:chOff x="4411970" y="1801825"/>
            <a:chExt cx="734586" cy="409262"/>
          </a:xfrm>
        </p:grpSpPr>
        <p:sp>
          <p:nvSpPr>
            <p:cNvPr id="14" name="Google Shape;2723;p78"/>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solidFill>
              <a:schemeClr val="accent3">
                <a:lumMod val="40000"/>
                <a:lumOff val="60000"/>
              </a:scheme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5" name="Google Shape;2724;p78"/>
            <p:cNvSpPr/>
            <p:nvPr/>
          </p:nvSpPr>
          <p:spPr>
            <a:xfrm>
              <a:off x="4411970" y="1801825"/>
              <a:ext cx="143819"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solidFill>
              <a:schemeClr val="accent3">
                <a:lumMod val="60000"/>
                <a:lumOff val="40000"/>
              </a:scheme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dirty="0"/>
            </a:p>
          </p:txBody>
        </p:sp>
      </p:grpSp>
      <p:sp>
        <p:nvSpPr>
          <p:cNvPr id="16" name="Rectangle 15"/>
          <p:cNvSpPr/>
          <p:nvPr/>
        </p:nvSpPr>
        <p:spPr>
          <a:xfrm>
            <a:off x="970903" y="3276591"/>
            <a:ext cx="6564853" cy="1200329"/>
          </a:xfrm>
          <a:prstGeom prst="rect">
            <a:avLst/>
          </a:prstGeom>
        </p:spPr>
        <p:txBody>
          <a:bodyPr wrap="square">
            <a:spAutoFit/>
          </a:bodyPr>
          <a:lstStyle/>
          <a:p>
            <a:pPr lvl="0"/>
            <a:r>
              <a:rPr lang="id-ID" dirty="0">
                <a:latin typeface="Cambria" panose="02040503050406030204" pitchFamily="18" charset="0"/>
                <a:ea typeface="Cambria" panose="02040503050406030204" pitchFamily="18" charset="0"/>
              </a:rPr>
              <a:t>Aplikasi berperan sebagai </a:t>
            </a:r>
            <a:r>
              <a:rPr lang="id-ID" i="1" dirty="0">
                <a:latin typeface="Cambria" panose="02040503050406030204" pitchFamily="18" charset="0"/>
                <a:ea typeface="Cambria" panose="02040503050406030204" pitchFamily="18" charset="0"/>
              </a:rPr>
              <a:t>interface</a:t>
            </a:r>
            <a:r>
              <a:rPr lang="id-ID" dirty="0">
                <a:latin typeface="Cambria" panose="02040503050406030204" pitchFamily="18" charset="0"/>
                <a:ea typeface="Cambria" panose="02040503050406030204" pitchFamily="18" charset="0"/>
              </a:rPr>
              <a:t> yang menghubungkan interaksi antara manusia dan mesin. Contoh perintah yang disampaikan manusia melalui aplikasi, seperti mencetak angka dan menampilkan grafik pada layar monitor.</a:t>
            </a:r>
          </a:p>
        </p:txBody>
      </p:sp>
      <p:sp>
        <p:nvSpPr>
          <p:cNvPr id="17" name="Rectangle 16"/>
          <p:cNvSpPr/>
          <p:nvPr/>
        </p:nvSpPr>
        <p:spPr>
          <a:xfrm>
            <a:off x="7764881" y="3646205"/>
            <a:ext cx="1149995" cy="400110"/>
          </a:xfrm>
          <a:prstGeom prst="rect">
            <a:avLst/>
          </a:prstGeom>
        </p:spPr>
        <p:txBody>
          <a:bodyPr wrap="none">
            <a:spAutoFit/>
          </a:bodyPr>
          <a:lstStyle/>
          <a:p>
            <a:r>
              <a:rPr lang="id-ID" sz="2000" b="1" dirty="0">
                <a:latin typeface="Cambria" panose="02040503050406030204" pitchFamily="18" charset="0"/>
                <a:ea typeface="Cambria" panose="02040503050406030204" pitchFamily="18" charset="0"/>
              </a:rPr>
              <a:t>Aplikasi</a:t>
            </a:r>
            <a:endParaRPr lang="en-US" sz="2000" b="1" dirty="0"/>
          </a:p>
        </p:txBody>
      </p:sp>
    </p:spTree>
    <p:extLst>
      <p:ext uri="{BB962C8B-B14F-4D97-AF65-F5344CB8AC3E}">
        <p14:creationId xmlns:p14="http://schemas.microsoft.com/office/powerpoint/2010/main" val="79785969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753773" y="555526"/>
            <a:ext cx="7625028" cy="1080120"/>
          </a:xfrm>
          <a:prstGeom prst="roundRect">
            <a:avLst/>
          </a:prstGeom>
          <a:solidFill>
            <a:schemeClr val="accent3">
              <a:lumMod val="60000"/>
              <a:lumOff val="40000"/>
            </a:schemeClr>
          </a:solidFill>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a:buNone/>
            </a:pPr>
            <a:r>
              <a:rPr lang="id-ID" sz="1800" dirty="0" smtClean="0">
                <a:latin typeface="Cambria" panose="02040503050406030204" pitchFamily="18" charset="0"/>
                <a:ea typeface="Cambria" panose="02040503050406030204" pitchFamily="18" charset="0"/>
              </a:rPr>
              <a:t>Aplikasi dasar dalam sistem operasi biasanya berbasis perintah tunggal atau </a:t>
            </a:r>
            <a:r>
              <a:rPr lang="id-ID" sz="1800" i="1" dirty="0" smtClean="0">
                <a:latin typeface="Cambria" panose="02040503050406030204" pitchFamily="18" charset="0"/>
                <a:ea typeface="Cambria" panose="02040503050406030204" pitchFamily="18" charset="0"/>
              </a:rPr>
              <a:t>command line</a:t>
            </a:r>
            <a:r>
              <a:rPr lang="id-ID" sz="1800" dirty="0" smtClean="0">
                <a:latin typeface="Cambria" panose="02040503050406030204" pitchFamily="18" charset="0"/>
                <a:ea typeface="Cambria" panose="02040503050406030204" pitchFamily="18" charset="0"/>
              </a:rPr>
              <a:t>. Contohnya, shell pada Linux atau Unix dan </a:t>
            </a:r>
            <a:r>
              <a:rPr lang="id-ID" sz="1800" i="1" dirty="0" smtClean="0">
                <a:latin typeface="Cambria" panose="02040503050406030204" pitchFamily="18" charset="0"/>
                <a:ea typeface="Cambria" panose="02040503050406030204" pitchFamily="18" charset="0"/>
              </a:rPr>
              <a:t>commond</a:t>
            </a:r>
            <a:r>
              <a:rPr lang="id-ID" sz="1800" dirty="0" smtClean="0">
                <a:latin typeface="Cambria" panose="02040503050406030204" pitchFamily="18" charset="0"/>
                <a:ea typeface="Cambria" panose="02040503050406030204" pitchFamily="18" charset="0"/>
              </a:rPr>
              <a:t> </a:t>
            </a:r>
            <a:r>
              <a:rPr lang="id-ID" sz="1800" i="1" dirty="0" smtClean="0">
                <a:latin typeface="Cambria" panose="02040503050406030204" pitchFamily="18" charset="0"/>
                <a:ea typeface="Cambria" panose="02040503050406030204" pitchFamily="18" charset="0"/>
              </a:rPr>
              <a:t>prompt</a:t>
            </a:r>
            <a:r>
              <a:rPr lang="id-ID" sz="1800" dirty="0" smtClean="0">
                <a:latin typeface="Cambria" panose="02040503050406030204" pitchFamily="18" charset="0"/>
                <a:ea typeface="Cambria" panose="02040503050406030204" pitchFamily="18" charset="0"/>
              </a:rPr>
              <a:t> pada OS Windows.</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1145" y="1958696"/>
            <a:ext cx="3510216" cy="2137331"/>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51062" y="1958695"/>
            <a:ext cx="3510216" cy="2137331"/>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7" name="Rectangle 6"/>
          <p:cNvSpPr/>
          <p:nvPr/>
        </p:nvSpPr>
        <p:spPr>
          <a:xfrm>
            <a:off x="1054156" y="4194765"/>
            <a:ext cx="2966774" cy="369332"/>
          </a:xfrm>
          <a:prstGeom prst="rect">
            <a:avLst/>
          </a:prstGeom>
        </p:spPr>
        <p:txBody>
          <a:bodyPr wrap="none">
            <a:spAutoFit/>
          </a:bodyPr>
          <a:lstStyle/>
          <a:p>
            <a:r>
              <a:rPr lang="id-ID" i="1" dirty="0">
                <a:latin typeface="Cambria" panose="02040503050406030204" pitchFamily="18" charset="0"/>
                <a:ea typeface="Cambria" panose="02040503050406030204" pitchFamily="18" charset="0"/>
              </a:rPr>
              <a:t>Command Prompt</a:t>
            </a:r>
            <a:r>
              <a:rPr lang="id-ID" dirty="0">
                <a:latin typeface="Cambria" panose="02040503050406030204" pitchFamily="18" charset="0"/>
                <a:ea typeface="Cambria" panose="02040503050406030204" pitchFamily="18" charset="0"/>
              </a:rPr>
              <a:t> Windows </a:t>
            </a:r>
            <a:endParaRPr lang="en-US" dirty="0">
              <a:latin typeface="Cambria" panose="02040503050406030204" pitchFamily="18" charset="0"/>
              <a:ea typeface="Cambria" panose="02040503050406030204" pitchFamily="18" charset="0"/>
            </a:endParaRPr>
          </a:p>
        </p:txBody>
      </p:sp>
      <p:sp>
        <p:nvSpPr>
          <p:cNvPr id="8" name="Rectangle 7"/>
          <p:cNvSpPr/>
          <p:nvPr/>
        </p:nvSpPr>
        <p:spPr>
          <a:xfrm>
            <a:off x="6012160" y="4194765"/>
            <a:ext cx="1250600" cy="369332"/>
          </a:xfrm>
          <a:prstGeom prst="rect">
            <a:avLst/>
          </a:prstGeom>
        </p:spPr>
        <p:txBody>
          <a:bodyPr wrap="none">
            <a:spAutoFit/>
          </a:bodyPr>
          <a:lstStyle/>
          <a:p>
            <a:pPr algn="ctr"/>
            <a:r>
              <a:rPr lang="id-ID" i="1" dirty="0">
                <a:latin typeface="Cambria" panose="02040503050406030204" pitchFamily="18" charset="0"/>
                <a:ea typeface="Cambria" panose="02040503050406030204" pitchFamily="18" charset="0"/>
              </a:rPr>
              <a:t>Shell</a:t>
            </a:r>
            <a:r>
              <a:rPr lang="id-ID" dirty="0">
                <a:latin typeface="Cambria" panose="02040503050406030204" pitchFamily="18" charset="0"/>
                <a:ea typeface="Cambria" panose="02040503050406030204" pitchFamily="18" charset="0"/>
              </a:rPr>
              <a:t> Linux</a:t>
            </a:r>
          </a:p>
        </p:txBody>
      </p:sp>
    </p:spTree>
    <p:extLst>
      <p:ext uri="{BB962C8B-B14F-4D97-AF65-F5344CB8AC3E}">
        <p14:creationId xmlns:p14="http://schemas.microsoft.com/office/powerpoint/2010/main" val="163061212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584988" y="483518"/>
            <a:ext cx="7962597" cy="1368152"/>
            <a:chOff x="641851" y="483518"/>
            <a:chExt cx="7962597" cy="1368152"/>
          </a:xfrm>
        </p:grpSpPr>
        <p:sp>
          <p:nvSpPr>
            <p:cNvPr id="2" name="Rectangle 1"/>
            <p:cNvSpPr/>
            <p:nvPr/>
          </p:nvSpPr>
          <p:spPr>
            <a:xfrm>
              <a:off x="755576" y="483518"/>
              <a:ext cx="7848872" cy="1224136"/>
            </a:xfrm>
            <a:prstGeom prst="rect">
              <a:avLst/>
            </a:prstGeom>
            <a:noFill/>
            <a:ln w="38100">
              <a:solidFill>
                <a:schemeClr val="accent3">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2"/>
            <p:cNvSpPr txBox="1">
              <a:spLocks/>
            </p:cNvSpPr>
            <p:nvPr/>
          </p:nvSpPr>
          <p:spPr>
            <a:xfrm>
              <a:off x="641851" y="627534"/>
              <a:ext cx="7848872" cy="1224136"/>
            </a:xfrm>
            <a:prstGeom prst="rect">
              <a:avLst/>
            </a:prstGeom>
            <a:solidFill>
              <a:schemeClr val="accent3">
                <a:lumMod val="40000"/>
                <a:lumOff val="60000"/>
              </a:schemeClr>
            </a:solidFill>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a:buNone/>
              </a:pPr>
              <a:r>
                <a:rPr lang="id-ID" sz="1800" dirty="0" smtClean="0">
                  <a:latin typeface="Cambria" panose="02040503050406030204" pitchFamily="18" charset="0"/>
                  <a:ea typeface="Cambria" panose="02040503050406030204" pitchFamily="18" charset="0"/>
                </a:rPr>
                <a:t>Sistem operasi membutuhkan serangkaian proses sampai akhirnya siap digunakan. Proses ini dimulai sejak komputer dalam keadaan mati, kemudian dilakukan proses </a:t>
              </a:r>
              <a:r>
                <a:rPr lang="id-ID" sz="1800" i="1" dirty="0" smtClean="0">
                  <a:latin typeface="Cambria" panose="02040503050406030204" pitchFamily="18" charset="0"/>
                  <a:ea typeface="Cambria" panose="02040503050406030204" pitchFamily="18" charset="0"/>
                </a:rPr>
                <a:t>booting</a:t>
              </a:r>
              <a:r>
                <a:rPr lang="id-ID" sz="1800" dirty="0" smtClean="0">
                  <a:latin typeface="Cambria" panose="02040503050406030204" pitchFamily="18" charset="0"/>
                  <a:ea typeface="Cambria" panose="02040503050406030204" pitchFamily="18" charset="0"/>
                </a:rPr>
                <a:t> hingga dapat dioperasikan oleh penggunanya. Tahapan proses booting pada sistem operasi Linux, yaitu sebagai berikut.</a:t>
              </a:r>
            </a:p>
          </p:txBody>
        </p:sp>
      </p:grpSp>
      <p:graphicFrame>
        <p:nvGraphicFramePr>
          <p:cNvPr id="5" name="Diagram 4"/>
          <p:cNvGraphicFramePr/>
          <p:nvPr>
            <p:extLst>
              <p:ext uri="{D42A27DB-BD31-4B8C-83A1-F6EECF244321}">
                <p14:modId xmlns:p14="http://schemas.microsoft.com/office/powerpoint/2010/main" val="3303564593"/>
              </p:ext>
            </p:extLst>
          </p:nvPr>
        </p:nvGraphicFramePr>
        <p:xfrm>
          <a:off x="641851" y="2126782"/>
          <a:ext cx="7848872" cy="25360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Tree>
    <p:extLst>
      <p:ext uri="{BB962C8B-B14F-4D97-AF65-F5344CB8AC3E}">
        <p14:creationId xmlns:p14="http://schemas.microsoft.com/office/powerpoint/2010/main" val="192941282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441618" y="1528754"/>
            <a:ext cx="2987925" cy="2807667"/>
          </a:xfrm>
          <a:prstGeom prst="rect">
            <a:avLst/>
          </a:prstGeom>
          <a:noFill/>
          <a:ln w="38100" cap="flat" cmpd="sng" algn="ctr">
            <a:solidFill>
              <a:schemeClr val="accent3"/>
            </a:solidFill>
            <a:prstDash val="sysDot"/>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defTabSz="685800"/>
            <a:endParaRPr lang="en-US" sz="1350">
              <a:solidFill>
                <a:srgbClr val="A5A5A5"/>
              </a:solidFill>
              <a:latin typeface="Cambria" panose="02040503050406030204" pitchFamily="18" charset="0"/>
              <a:ea typeface="Cambria" panose="02040503050406030204" pitchFamily="18" charset="0"/>
            </a:endParaRPr>
          </a:p>
        </p:txBody>
      </p:sp>
      <p:grpSp>
        <p:nvGrpSpPr>
          <p:cNvPr id="22" name="Group 21"/>
          <p:cNvGrpSpPr/>
          <p:nvPr/>
        </p:nvGrpSpPr>
        <p:grpSpPr>
          <a:xfrm>
            <a:off x="783624" y="922166"/>
            <a:ext cx="1315987" cy="1213176"/>
            <a:chOff x="979605" y="1102833"/>
            <a:chExt cx="924025" cy="851836"/>
          </a:xfrm>
        </p:grpSpPr>
        <p:sp>
          <p:nvSpPr>
            <p:cNvPr id="5" name="Oval 4"/>
            <p:cNvSpPr/>
            <p:nvPr/>
          </p:nvSpPr>
          <p:spPr>
            <a:xfrm flipH="1">
              <a:off x="1015700" y="1102833"/>
              <a:ext cx="851836" cy="851836"/>
            </a:xfrm>
            <a:prstGeom prst="ellipse">
              <a:avLst/>
            </a:prstGeom>
            <a:solidFill>
              <a:schemeClr val="accent6">
                <a:lumMod val="60000"/>
                <a:lumOff val="40000"/>
              </a:schemeClr>
            </a:solidFill>
            <a:ln>
              <a:noFill/>
            </a:ln>
          </p:spPr>
          <p:style>
            <a:lnRef idx="3">
              <a:schemeClr val="lt1"/>
            </a:lnRef>
            <a:fillRef idx="1">
              <a:schemeClr val="accent3"/>
            </a:fillRef>
            <a:effectRef idx="1">
              <a:schemeClr val="accent3"/>
            </a:effectRef>
            <a:fontRef idx="minor">
              <a:schemeClr val="lt1"/>
            </a:fontRef>
          </p:style>
          <p:txBody>
            <a:bodyPr rtlCol="0" anchor="ctr"/>
            <a:lstStyle/>
            <a:p>
              <a:pPr algn="ctr" defTabSz="685800"/>
              <a:endParaRPr lang="en-US" sz="1350" dirty="0">
                <a:solidFill>
                  <a:prstClr val="white"/>
                </a:solidFill>
                <a:latin typeface="Cambria" panose="02040503050406030204" pitchFamily="18" charset="0"/>
                <a:ea typeface="Cambria" panose="02040503050406030204" pitchFamily="18" charset="0"/>
              </a:endParaRPr>
            </a:p>
          </p:txBody>
        </p:sp>
        <p:sp>
          <p:nvSpPr>
            <p:cNvPr id="10" name="TextBox 9"/>
            <p:cNvSpPr txBox="1"/>
            <p:nvPr/>
          </p:nvSpPr>
          <p:spPr>
            <a:xfrm>
              <a:off x="979605" y="1302488"/>
              <a:ext cx="924025" cy="453824"/>
            </a:xfrm>
            <a:prstGeom prst="rect">
              <a:avLst/>
            </a:prstGeom>
            <a:noFill/>
          </p:spPr>
          <p:txBody>
            <a:bodyPr wrap="square" rtlCol="0" anchor="ctr">
              <a:spAutoFit/>
            </a:bodyPr>
            <a:lstStyle/>
            <a:p>
              <a:pPr algn="ctr" defTabSz="685800"/>
              <a:r>
                <a:rPr lang="en-US" b="1" i="1" dirty="0" smtClean="0">
                  <a:solidFill>
                    <a:srgbClr val="70AD47">
                      <a:lumMod val="50000"/>
                    </a:srgbClr>
                  </a:solidFill>
                  <a:latin typeface="Cambria" panose="02040503050406030204" pitchFamily="18" charset="0"/>
                  <a:ea typeface="Cambria" panose="02040503050406030204" pitchFamily="18" charset="0"/>
                </a:rPr>
                <a:t>Cold</a:t>
              </a:r>
            </a:p>
            <a:p>
              <a:pPr algn="ctr" defTabSz="685800"/>
              <a:r>
                <a:rPr lang="en-US" b="1" i="1" dirty="0" smtClean="0">
                  <a:solidFill>
                    <a:srgbClr val="70AD47">
                      <a:lumMod val="50000"/>
                    </a:srgbClr>
                  </a:solidFill>
                  <a:latin typeface="Cambria" panose="02040503050406030204" pitchFamily="18" charset="0"/>
                  <a:ea typeface="Cambria" panose="02040503050406030204" pitchFamily="18" charset="0"/>
                </a:rPr>
                <a:t>Boot</a:t>
              </a:r>
              <a:endParaRPr lang="en-US" b="1" i="1" dirty="0">
                <a:solidFill>
                  <a:srgbClr val="70AD47">
                    <a:lumMod val="50000"/>
                  </a:srgbClr>
                </a:solidFill>
                <a:latin typeface="Cambria" panose="02040503050406030204" pitchFamily="18" charset="0"/>
                <a:ea typeface="Cambria" panose="02040503050406030204" pitchFamily="18" charset="0"/>
              </a:endParaRPr>
            </a:p>
          </p:txBody>
        </p:sp>
      </p:grpSp>
      <p:sp>
        <p:nvSpPr>
          <p:cNvPr id="12" name="TextBox 11"/>
          <p:cNvSpPr txBox="1"/>
          <p:nvPr/>
        </p:nvSpPr>
        <p:spPr>
          <a:xfrm>
            <a:off x="2007675" y="1635646"/>
            <a:ext cx="2330272" cy="2585323"/>
          </a:xfrm>
          <a:prstGeom prst="rect">
            <a:avLst/>
          </a:prstGeom>
          <a:noFill/>
        </p:spPr>
        <p:txBody>
          <a:bodyPr wrap="square" rtlCol="0" anchor="ctr">
            <a:spAutoFit/>
          </a:bodyPr>
          <a:lstStyle/>
          <a:p>
            <a:pPr algn="r" defTabSz="685800"/>
            <a:r>
              <a:rPr lang="id-ID" i="1" dirty="0">
                <a:latin typeface="Cambria" panose="02040503050406030204" pitchFamily="18" charset="0"/>
                <a:ea typeface="Cambria" panose="02040503050406030204" pitchFamily="18" charset="0"/>
              </a:rPr>
              <a:t>Cold boot</a:t>
            </a:r>
            <a:r>
              <a:rPr lang="id-ID" dirty="0">
                <a:latin typeface="Cambria" panose="02040503050406030204" pitchFamily="18" charset="0"/>
                <a:ea typeface="Cambria" panose="02040503050406030204" pitchFamily="18" charset="0"/>
              </a:rPr>
              <a:t> adalah proses </a:t>
            </a:r>
            <a:r>
              <a:rPr lang="id-ID" i="1" dirty="0">
                <a:latin typeface="Cambria" panose="02040503050406030204" pitchFamily="18" charset="0"/>
                <a:ea typeface="Cambria" panose="02040503050406030204" pitchFamily="18" charset="0"/>
              </a:rPr>
              <a:t>booting</a:t>
            </a:r>
            <a:r>
              <a:rPr lang="id-ID" dirty="0">
                <a:latin typeface="Cambria" panose="02040503050406030204" pitchFamily="18" charset="0"/>
                <a:ea typeface="Cambria" panose="02040503050406030204" pitchFamily="18" charset="0"/>
              </a:rPr>
              <a:t> yang dimulai dari komputer dalam kondisi mati, kemudia, tombol </a:t>
            </a:r>
            <a:r>
              <a:rPr lang="id-ID" i="1" dirty="0">
                <a:latin typeface="Cambria" panose="02040503050406030204" pitchFamily="18" charset="0"/>
                <a:ea typeface="Cambria" panose="02040503050406030204" pitchFamily="18" charset="0"/>
              </a:rPr>
              <a:t>power</a:t>
            </a:r>
            <a:r>
              <a:rPr lang="id-ID" dirty="0">
                <a:latin typeface="Cambria" panose="02040503050406030204" pitchFamily="18" charset="0"/>
                <a:ea typeface="Cambria" panose="02040503050406030204" pitchFamily="18" charset="0"/>
              </a:rPr>
              <a:t> ditekan dan aliran listrik mengalir ke sistem komputer.</a:t>
            </a:r>
            <a:endParaRPr lang="en-US" sz="1600" dirty="0">
              <a:solidFill>
                <a:prstClr val="black"/>
              </a:solidFill>
              <a:latin typeface="Cambria" panose="02040503050406030204" pitchFamily="18" charset="0"/>
              <a:ea typeface="Cambria" panose="02040503050406030204" pitchFamily="18" charset="0"/>
            </a:endParaRPr>
          </a:p>
        </p:txBody>
      </p:sp>
      <p:sp>
        <p:nvSpPr>
          <p:cNvPr id="8" name="Rectangle 7"/>
          <p:cNvSpPr/>
          <p:nvPr/>
        </p:nvSpPr>
        <p:spPr>
          <a:xfrm>
            <a:off x="4566287" y="1528754"/>
            <a:ext cx="3027631" cy="2807666"/>
          </a:xfrm>
          <a:prstGeom prst="rect">
            <a:avLst/>
          </a:prstGeom>
          <a:noFill/>
          <a:ln w="38100" cap="flat" cmpd="sng" algn="ctr">
            <a:solidFill>
              <a:schemeClr val="accent3"/>
            </a:solidFill>
            <a:prstDash val="sysDot"/>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defTabSz="685800"/>
            <a:endParaRPr lang="en-US" sz="1350">
              <a:solidFill>
                <a:srgbClr val="A5A5A5"/>
              </a:solidFill>
              <a:latin typeface="Cambria" panose="02040503050406030204" pitchFamily="18" charset="0"/>
              <a:ea typeface="Cambria" panose="02040503050406030204" pitchFamily="18" charset="0"/>
            </a:endParaRPr>
          </a:p>
        </p:txBody>
      </p:sp>
      <p:grpSp>
        <p:nvGrpSpPr>
          <p:cNvPr id="20" name="Group 19"/>
          <p:cNvGrpSpPr/>
          <p:nvPr/>
        </p:nvGrpSpPr>
        <p:grpSpPr>
          <a:xfrm>
            <a:off x="6935924" y="922166"/>
            <a:ext cx="1315987" cy="1213176"/>
            <a:chOff x="7072437" y="1102833"/>
            <a:chExt cx="924025" cy="851836"/>
          </a:xfrm>
        </p:grpSpPr>
        <p:sp>
          <p:nvSpPr>
            <p:cNvPr id="6" name="Oval 5"/>
            <p:cNvSpPr/>
            <p:nvPr/>
          </p:nvSpPr>
          <p:spPr>
            <a:xfrm flipH="1">
              <a:off x="7099803" y="1102833"/>
              <a:ext cx="851836" cy="851836"/>
            </a:xfrm>
            <a:prstGeom prst="ellipse">
              <a:avLst/>
            </a:prstGeom>
            <a:solidFill>
              <a:schemeClr val="accent6">
                <a:lumMod val="60000"/>
                <a:lumOff val="40000"/>
              </a:schemeClr>
            </a:solidFill>
            <a:ln>
              <a:noFill/>
            </a:ln>
          </p:spPr>
          <p:style>
            <a:lnRef idx="3">
              <a:schemeClr val="lt1"/>
            </a:lnRef>
            <a:fillRef idx="1">
              <a:schemeClr val="accent3"/>
            </a:fillRef>
            <a:effectRef idx="1">
              <a:schemeClr val="accent3"/>
            </a:effectRef>
            <a:fontRef idx="minor">
              <a:schemeClr val="lt1"/>
            </a:fontRef>
          </p:style>
          <p:txBody>
            <a:bodyPr rtlCol="0" anchor="ctr"/>
            <a:lstStyle/>
            <a:p>
              <a:pPr algn="ctr" defTabSz="685800"/>
              <a:endParaRPr lang="en-US" sz="1350">
                <a:solidFill>
                  <a:prstClr val="white"/>
                </a:solidFill>
                <a:latin typeface="Cambria" panose="02040503050406030204" pitchFamily="18" charset="0"/>
                <a:ea typeface="Cambria" panose="02040503050406030204" pitchFamily="18" charset="0"/>
              </a:endParaRPr>
            </a:p>
          </p:txBody>
        </p:sp>
        <p:sp>
          <p:nvSpPr>
            <p:cNvPr id="11" name="TextBox 10"/>
            <p:cNvSpPr txBox="1"/>
            <p:nvPr/>
          </p:nvSpPr>
          <p:spPr>
            <a:xfrm>
              <a:off x="7072437" y="1302488"/>
              <a:ext cx="924025" cy="453824"/>
            </a:xfrm>
            <a:prstGeom prst="rect">
              <a:avLst/>
            </a:prstGeom>
            <a:noFill/>
          </p:spPr>
          <p:txBody>
            <a:bodyPr wrap="square" rtlCol="0" anchor="ctr">
              <a:spAutoFit/>
            </a:bodyPr>
            <a:lstStyle/>
            <a:p>
              <a:pPr algn="ctr" defTabSz="685800"/>
              <a:r>
                <a:rPr lang="en-US" b="1" i="1" dirty="0" smtClean="0">
                  <a:solidFill>
                    <a:srgbClr val="70AD47">
                      <a:lumMod val="50000"/>
                    </a:srgbClr>
                  </a:solidFill>
                  <a:latin typeface="Cambria" panose="02040503050406030204" pitchFamily="18" charset="0"/>
                  <a:ea typeface="Cambria" panose="02040503050406030204" pitchFamily="18" charset="0"/>
                </a:rPr>
                <a:t>Warm Boot</a:t>
              </a:r>
              <a:endParaRPr lang="en-US" b="1" i="1" dirty="0">
                <a:solidFill>
                  <a:srgbClr val="70AD47">
                    <a:lumMod val="50000"/>
                  </a:srgbClr>
                </a:solidFill>
                <a:latin typeface="Cambria" panose="02040503050406030204" pitchFamily="18" charset="0"/>
                <a:ea typeface="Cambria" panose="02040503050406030204" pitchFamily="18" charset="0"/>
              </a:endParaRPr>
            </a:p>
          </p:txBody>
        </p:sp>
      </p:grpSp>
      <p:sp>
        <p:nvSpPr>
          <p:cNvPr id="13" name="TextBox 12"/>
          <p:cNvSpPr txBox="1"/>
          <p:nvPr/>
        </p:nvSpPr>
        <p:spPr>
          <a:xfrm>
            <a:off x="4656620" y="1635646"/>
            <a:ext cx="2505423" cy="2585323"/>
          </a:xfrm>
          <a:prstGeom prst="rect">
            <a:avLst/>
          </a:prstGeom>
          <a:noFill/>
        </p:spPr>
        <p:txBody>
          <a:bodyPr wrap="square" rtlCol="0">
            <a:spAutoFit/>
          </a:bodyPr>
          <a:lstStyle/>
          <a:p>
            <a:r>
              <a:rPr lang="id-ID" i="1" dirty="0" smtClean="0">
                <a:latin typeface="Cambria" panose="02040503050406030204" pitchFamily="18" charset="0"/>
                <a:ea typeface="Cambria" panose="02040503050406030204" pitchFamily="18" charset="0"/>
              </a:rPr>
              <a:t>Warm </a:t>
            </a:r>
            <a:r>
              <a:rPr lang="id-ID" i="1" dirty="0">
                <a:latin typeface="Cambria" panose="02040503050406030204" pitchFamily="18" charset="0"/>
                <a:ea typeface="Cambria" panose="02040503050406030204" pitchFamily="18" charset="0"/>
              </a:rPr>
              <a:t>boot</a:t>
            </a:r>
            <a:r>
              <a:rPr lang="id-ID" dirty="0">
                <a:latin typeface="Cambria" panose="02040503050406030204" pitchFamily="18" charset="0"/>
                <a:ea typeface="Cambria" panose="02040503050406030204" pitchFamily="18" charset="0"/>
              </a:rPr>
              <a:t> adalah proses </a:t>
            </a:r>
            <a:r>
              <a:rPr lang="id-ID" i="1" dirty="0">
                <a:latin typeface="Cambria" panose="02040503050406030204" pitchFamily="18" charset="0"/>
                <a:ea typeface="Cambria" panose="02040503050406030204" pitchFamily="18" charset="0"/>
              </a:rPr>
              <a:t>booting</a:t>
            </a:r>
            <a:r>
              <a:rPr lang="id-ID" dirty="0">
                <a:latin typeface="Cambria" panose="02040503050406030204" pitchFamily="18" charset="0"/>
                <a:ea typeface="Cambria" panose="02040503050406030204" pitchFamily="18" charset="0"/>
              </a:rPr>
              <a:t> komputer yang dilakukan ketika dalam kondisi hidup. Biasanya dengan menekan tombol reset atau kombinasi tombol </a:t>
            </a:r>
            <a:r>
              <a:rPr lang="id-ID" i="1" dirty="0">
                <a:latin typeface="Cambria" panose="02040503050406030204" pitchFamily="18" charset="0"/>
                <a:ea typeface="Cambria" panose="02040503050406030204" pitchFamily="18" charset="0"/>
              </a:rPr>
              <a:t>keyboard</a:t>
            </a:r>
            <a:r>
              <a:rPr lang="id-ID" dirty="0">
                <a:latin typeface="Cambria" panose="02040503050406030204" pitchFamily="18" charset="0"/>
                <a:ea typeface="Cambria" panose="02040503050406030204" pitchFamily="18" charset="0"/>
              </a:rPr>
              <a:t> Alt + Del.</a:t>
            </a:r>
          </a:p>
        </p:txBody>
      </p:sp>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2" name="Rounded Rectangle 1"/>
          <p:cNvSpPr/>
          <p:nvPr/>
        </p:nvSpPr>
        <p:spPr>
          <a:xfrm>
            <a:off x="3314935" y="639704"/>
            <a:ext cx="2594397" cy="562630"/>
          </a:xfrm>
          <a:prstGeom prst="roundRect">
            <a:avLst>
              <a:gd name="adj" fmla="val 50000"/>
            </a:avLst>
          </a:prstGeom>
          <a:solidFill>
            <a:schemeClr val="accent6">
              <a:lumMod val="40000"/>
              <a:lumOff val="60000"/>
            </a:schemeClr>
          </a:solidFill>
        </p:spPr>
        <p:txBody>
          <a:bodyPr wrap="none" anchor="ctr">
            <a:spAutoFit/>
          </a:bodyPr>
          <a:lstStyle/>
          <a:p>
            <a:pPr algn="ctr"/>
            <a:r>
              <a:rPr lang="id-ID" sz="2000" dirty="0" smtClean="0">
                <a:latin typeface="Cambria" panose="02040503050406030204" pitchFamily="18" charset="0"/>
                <a:ea typeface="Cambria" panose="02040503050406030204" pitchFamily="18" charset="0"/>
              </a:rPr>
              <a:t>Jenis proses </a:t>
            </a:r>
            <a:r>
              <a:rPr lang="id-ID" sz="2000" i="1" dirty="0" smtClean="0">
                <a:latin typeface="Cambria" panose="02040503050406030204" pitchFamily="18" charset="0"/>
                <a:ea typeface="Cambria" panose="02040503050406030204" pitchFamily="18" charset="0"/>
              </a:rPr>
              <a:t>booting</a:t>
            </a:r>
            <a:r>
              <a:rPr lang="id-ID" sz="2000" dirty="0" smtClean="0">
                <a:latin typeface="Cambria" panose="02040503050406030204" pitchFamily="18" charset="0"/>
                <a:ea typeface="Cambria" panose="02040503050406030204" pitchFamily="18" charset="0"/>
              </a:rPr>
              <a:t> </a:t>
            </a:r>
            <a:endParaRPr lang="en-US" sz="20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95538300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7" name="Group 6"/>
          <p:cNvGrpSpPr/>
          <p:nvPr/>
        </p:nvGrpSpPr>
        <p:grpSpPr>
          <a:xfrm>
            <a:off x="628653" y="237875"/>
            <a:ext cx="4504243" cy="946481"/>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a:ln>
                  <a:noFill/>
                </a:ln>
                <a:solidFill>
                  <a:prstClr val="black"/>
                </a:solidFill>
                <a:effectLst/>
                <a:uLnTx/>
                <a:uFillTx/>
                <a:latin typeface="Calibri"/>
                <a:ea typeface="+mn-ea"/>
                <a:cs typeface="+mn-cs"/>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2700" kern="0" dirty="0">
                  <a:solidFill>
                    <a:prstClr val="black"/>
                  </a:solidFill>
                  <a:latin typeface="Cambria" panose="02040503050406030204" pitchFamily="18" charset="0"/>
                  <a:ea typeface="Cambria" panose="02040503050406030204" pitchFamily="18" charset="0"/>
                </a:rPr>
                <a:t>2</a:t>
              </a:r>
              <a:r>
                <a:rPr kumimoji="0" lang="en-US" sz="27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27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2" name="TextBox 11"/>
          <p:cNvSpPr txBox="1"/>
          <p:nvPr/>
        </p:nvSpPr>
        <p:spPr>
          <a:xfrm>
            <a:off x="1589344" y="551669"/>
            <a:ext cx="3597952" cy="430887"/>
          </a:xfrm>
          <a:prstGeom prst="rect">
            <a:avLst/>
          </a:prstGeom>
          <a:noFill/>
        </p:spPr>
        <p:txBody>
          <a:bodyPr wrap="square" rtlCol="0">
            <a:spAutoFit/>
          </a:bodyPr>
          <a:lstStyle/>
          <a:p>
            <a:pPr lvl="0" defTabSz="685800">
              <a:defRPr/>
            </a:pPr>
            <a:r>
              <a:rPr lang="en-US" sz="2200" i="1" dirty="0">
                <a:solidFill>
                  <a:prstClr val="black"/>
                </a:solidFill>
                <a:latin typeface="Cambria" panose="02040503050406030204" pitchFamily="18" charset="0"/>
                <a:ea typeface="Cambria" panose="02040503050406030204" pitchFamily="18" charset="0"/>
              </a:rPr>
              <a:t>Master Boot Record </a:t>
            </a:r>
            <a:r>
              <a:rPr lang="en-US" sz="2200" dirty="0">
                <a:solidFill>
                  <a:prstClr val="black"/>
                </a:solidFill>
                <a:latin typeface="Cambria" panose="02040503050406030204" pitchFamily="18" charset="0"/>
                <a:ea typeface="Cambria" panose="02040503050406030204" pitchFamily="18" charset="0"/>
              </a:rPr>
              <a:t>(MBR)</a:t>
            </a:r>
          </a:p>
        </p:txBody>
      </p:sp>
      <p:sp>
        <p:nvSpPr>
          <p:cNvPr id="8" name="Content Placeholder 2"/>
          <p:cNvSpPr>
            <a:spLocks noGrp="1"/>
          </p:cNvSpPr>
          <p:nvPr>
            <p:ph idx="1"/>
          </p:nvPr>
        </p:nvSpPr>
        <p:spPr>
          <a:xfrm>
            <a:off x="1283187" y="1421935"/>
            <a:ext cx="6566199" cy="922922"/>
          </a:xfrm>
          <a:prstGeom prst="roundRect">
            <a:avLst>
              <a:gd name="adj" fmla="val 50000"/>
            </a:avLst>
          </a:prstGeom>
          <a:noFill/>
          <a:ln w="57150">
            <a:solidFill>
              <a:schemeClr val="accent3">
                <a:lumMod val="75000"/>
              </a:schemeClr>
            </a:solidFill>
          </a:ln>
        </p:spPr>
        <p:txBody>
          <a:bodyPr anchor="ctr">
            <a:noAutofit/>
          </a:bodyPr>
          <a:lstStyle/>
          <a:p>
            <a:pPr marL="0" indent="0" algn="ctr">
              <a:buNone/>
            </a:pPr>
            <a:r>
              <a:rPr lang="id-ID" sz="1800" dirty="0">
                <a:latin typeface="Cambria" panose="02040503050406030204" pitchFamily="18" charset="0"/>
                <a:ea typeface="Cambria" panose="02040503050406030204" pitchFamily="18" charset="0"/>
              </a:rPr>
              <a:t>MBR atau sektor 0 merupakan lokasi media penyimpanan berukuran 512 Byte yang terdiri atas tiga </a:t>
            </a:r>
            <a:r>
              <a:rPr lang="id-ID" sz="1800" dirty="0" smtClean="0">
                <a:latin typeface="Cambria" panose="02040503050406030204" pitchFamily="18" charset="0"/>
                <a:ea typeface="Cambria" panose="02040503050406030204" pitchFamily="18" charset="0"/>
              </a:rPr>
              <a:t>bagian</a:t>
            </a:r>
            <a:r>
              <a:rPr lang="en-US" sz="1800" dirty="0" smtClean="0">
                <a:latin typeface="Cambria" panose="02040503050406030204" pitchFamily="18" charset="0"/>
                <a:ea typeface="Cambria" panose="02040503050406030204" pitchFamily="18" charset="0"/>
              </a:rPr>
              <a:t>, </a:t>
            </a:r>
            <a:r>
              <a:rPr lang="en-US" sz="1800" dirty="0" err="1" smtClean="0">
                <a:latin typeface="Cambria" panose="02040503050406030204" pitchFamily="18" charset="0"/>
                <a:ea typeface="Cambria" panose="02040503050406030204" pitchFamily="18" charset="0"/>
              </a:rPr>
              <a:t>yaitu</a:t>
            </a:r>
            <a:r>
              <a:rPr lang="en-US" sz="1800" dirty="0" smtClean="0">
                <a:latin typeface="Cambria" panose="02040503050406030204" pitchFamily="18" charset="0"/>
                <a:ea typeface="Cambria" panose="02040503050406030204" pitchFamily="18" charset="0"/>
              </a:rPr>
              <a:t>:</a:t>
            </a:r>
            <a:endParaRPr lang="id-ID" sz="1800" dirty="0">
              <a:latin typeface="Cambria" panose="02040503050406030204" pitchFamily="18" charset="0"/>
              <a:ea typeface="Cambria" panose="02040503050406030204" pitchFamily="18" charset="0"/>
            </a:endParaRPr>
          </a:p>
        </p:txBody>
      </p:sp>
      <p:sp>
        <p:nvSpPr>
          <p:cNvPr id="26" name="Google Shape;5478;p45">
            <a:extLst>
              <a:ext uri="{FF2B5EF4-FFF2-40B4-BE49-F238E27FC236}">
                <a16:creationId xmlns:a16="http://schemas.microsoft.com/office/drawing/2014/main" id="{9F227F76-3F95-B831-2A5A-72030BB4DA6E}"/>
              </a:ext>
            </a:extLst>
          </p:cNvPr>
          <p:cNvSpPr/>
          <p:nvPr/>
        </p:nvSpPr>
        <p:spPr>
          <a:xfrm flipV="1">
            <a:off x="5966067" y="2755178"/>
            <a:ext cx="2570392" cy="952314"/>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solidFill>
            <a:schemeClr val="accent6">
              <a:lumMod val="60000"/>
              <a:lumOff val="40000"/>
              <a:alpha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27" name="Google Shape;5478;p45">
            <a:extLst>
              <a:ext uri="{FF2B5EF4-FFF2-40B4-BE49-F238E27FC236}">
                <a16:creationId xmlns:a16="http://schemas.microsoft.com/office/drawing/2014/main" id="{9F227F76-3F95-B831-2A5A-72030BB4DA6E}"/>
              </a:ext>
            </a:extLst>
          </p:cNvPr>
          <p:cNvSpPr/>
          <p:nvPr/>
        </p:nvSpPr>
        <p:spPr>
          <a:xfrm>
            <a:off x="596112" y="2753473"/>
            <a:ext cx="2570392" cy="952314"/>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solidFill>
            <a:schemeClr val="accent2">
              <a:lumMod val="40000"/>
              <a:lumOff val="60000"/>
              <a:alpha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28" name="Google Shape;5637;p47">
            <a:extLst>
              <a:ext uri="{FF2B5EF4-FFF2-40B4-BE49-F238E27FC236}">
                <a16:creationId xmlns:a16="http://schemas.microsoft.com/office/drawing/2014/main" id="{2FB625E7-266F-C4C9-035F-4E632C454FD1}"/>
              </a:ext>
            </a:extLst>
          </p:cNvPr>
          <p:cNvSpPr/>
          <p:nvPr/>
        </p:nvSpPr>
        <p:spPr>
          <a:xfrm rot="10800000">
            <a:off x="3197833" y="2778914"/>
            <a:ext cx="2826994" cy="889667"/>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rgbClr val="DAD1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6" name="Rectangle 15"/>
          <p:cNvSpPr/>
          <p:nvPr/>
        </p:nvSpPr>
        <p:spPr>
          <a:xfrm>
            <a:off x="685665" y="2911200"/>
            <a:ext cx="2512168" cy="646331"/>
          </a:xfrm>
          <a:prstGeom prst="rect">
            <a:avLst/>
          </a:prstGeom>
        </p:spPr>
        <p:txBody>
          <a:bodyPr wrap="square" anchor="ctr">
            <a:spAutoFit/>
          </a:bodyPr>
          <a:lstStyle/>
          <a:p>
            <a:pPr algn="ctr"/>
            <a:r>
              <a:rPr lang="id-ID" b="1" i="1" dirty="0">
                <a:latin typeface="Cambria" panose="02040503050406030204" pitchFamily="18" charset="0"/>
                <a:ea typeface="Cambria" panose="02040503050406030204" pitchFamily="18" charset="0"/>
              </a:rPr>
              <a:t>Bootstrap Code Area (Bootloader)</a:t>
            </a:r>
          </a:p>
        </p:txBody>
      </p:sp>
      <p:sp>
        <p:nvSpPr>
          <p:cNvPr id="31" name="Google Shape;5478;p45">
            <a:extLst>
              <a:ext uri="{FF2B5EF4-FFF2-40B4-BE49-F238E27FC236}">
                <a16:creationId xmlns:a16="http://schemas.microsoft.com/office/drawing/2014/main" id="{9F227F76-3F95-B831-2A5A-72030BB4DA6E}"/>
              </a:ext>
            </a:extLst>
          </p:cNvPr>
          <p:cNvSpPr/>
          <p:nvPr/>
        </p:nvSpPr>
        <p:spPr>
          <a:xfrm>
            <a:off x="492258" y="2703014"/>
            <a:ext cx="2570392" cy="952314"/>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noFill/>
          <a:ln w="38100">
            <a:solidFill>
              <a:srgbClr val="E7AFAF"/>
            </a:solid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32" name="Google Shape;5478;p45">
            <a:extLst>
              <a:ext uri="{FF2B5EF4-FFF2-40B4-BE49-F238E27FC236}">
                <a16:creationId xmlns:a16="http://schemas.microsoft.com/office/drawing/2014/main" id="{9F227F76-3F95-B831-2A5A-72030BB4DA6E}"/>
              </a:ext>
            </a:extLst>
          </p:cNvPr>
          <p:cNvSpPr/>
          <p:nvPr/>
        </p:nvSpPr>
        <p:spPr>
          <a:xfrm flipV="1">
            <a:off x="5880325" y="2699556"/>
            <a:ext cx="2570392" cy="952314"/>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noFill/>
          <a:ln w="38100">
            <a:solidFill>
              <a:schemeClr val="accent6">
                <a:lumMod val="60000"/>
                <a:lumOff val="40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29" name="Rectangle 28"/>
          <p:cNvSpPr/>
          <p:nvPr/>
        </p:nvSpPr>
        <p:spPr>
          <a:xfrm>
            <a:off x="5974129" y="2856006"/>
            <a:ext cx="2613028" cy="646331"/>
          </a:xfrm>
          <a:prstGeom prst="rect">
            <a:avLst/>
          </a:prstGeom>
        </p:spPr>
        <p:txBody>
          <a:bodyPr wrap="square" anchor="ctr">
            <a:spAutoFit/>
          </a:bodyPr>
          <a:lstStyle/>
          <a:p>
            <a:pPr algn="ctr"/>
            <a:r>
              <a:rPr lang="id-ID" b="1" i="1" dirty="0">
                <a:latin typeface="Cambria" panose="02040503050406030204" pitchFamily="18" charset="0"/>
                <a:ea typeface="Cambria" panose="02040503050406030204" pitchFamily="18" charset="0"/>
              </a:rPr>
              <a:t>Boot Record Signatire (Magic Number)</a:t>
            </a:r>
          </a:p>
        </p:txBody>
      </p:sp>
      <p:sp>
        <p:nvSpPr>
          <p:cNvPr id="33" name="Google Shape;5637;p47">
            <a:extLst>
              <a:ext uri="{FF2B5EF4-FFF2-40B4-BE49-F238E27FC236}">
                <a16:creationId xmlns:a16="http://schemas.microsoft.com/office/drawing/2014/main" id="{2FB625E7-266F-C4C9-035F-4E632C454FD1}"/>
              </a:ext>
            </a:extLst>
          </p:cNvPr>
          <p:cNvSpPr/>
          <p:nvPr/>
        </p:nvSpPr>
        <p:spPr>
          <a:xfrm rot="10800000">
            <a:off x="3117622" y="2675278"/>
            <a:ext cx="2826994" cy="889667"/>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57150">
            <a:solidFill>
              <a:schemeClr val="accent4">
                <a:lumMod val="60000"/>
                <a:lumOff val="40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9" name="Rectangle 18"/>
          <p:cNvSpPr/>
          <p:nvPr/>
        </p:nvSpPr>
        <p:spPr>
          <a:xfrm>
            <a:off x="3387562" y="2949292"/>
            <a:ext cx="2438296" cy="369332"/>
          </a:xfrm>
          <a:prstGeom prst="rect">
            <a:avLst/>
          </a:prstGeom>
        </p:spPr>
        <p:txBody>
          <a:bodyPr wrap="none" anchor="ctr">
            <a:spAutoFit/>
          </a:bodyPr>
          <a:lstStyle/>
          <a:p>
            <a:pPr algn="ctr"/>
            <a:r>
              <a:rPr lang="id-ID" b="1" i="1" dirty="0">
                <a:latin typeface="Cambria" panose="02040503050406030204" pitchFamily="18" charset="0"/>
                <a:ea typeface="Cambria" panose="02040503050406030204" pitchFamily="18" charset="0"/>
              </a:rPr>
              <a:t>Partition Information</a:t>
            </a:r>
          </a:p>
        </p:txBody>
      </p:sp>
    </p:spTree>
    <p:extLst>
      <p:ext uri="{BB962C8B-B14F-4D97-AF65-F5344CB8AC3E}">
        <p14:creationId xmlns:p14="http://schemas.microsoft.com/office/powerpoint/2010/main" val="188013388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2" name="Group 1"/>
          <p:cNvGrpSpPr/>
          <p:nvPr/>
        </p:nvGrpSpPr>
        <p:grpSpPr>
          <a:xfrm>
            <a:off x="899592" y="521297"/>
            <a:ext cx="2705575" cy="1002773"/>
            <a:chOff x="492258" y="2703014"/>
            <a:chExt cx="2705575" cy="1002773"/>
          </a:xfrm>
        </p:grpSpPr>
        <p:sp>
          <p:nvSpPr>
            <p:cNvPr id="8" name="Google Shape;5478;p45">
              <a:extLst>
                <a:ext uri="{FF2B5EF4-FFF2-40B4-BE49-F238E27FC236}">
                  <a16:creationId xmlns:a16="http://schemas.microsoft.com/office/drawing/2014/main" id="{9F227F76-3F95-B831-2A5A-72030BB4DA6E}"/>
                </a:ext>
              </a:extLst>
            </p:cNvPr>
            <p:cNvSpPr/>
            <p:nvPr/>
          </p:nvSpPr>
          <p:spPr>
            <a:xfrm>
              <a:off x="596112" y="2753473"/>
              <a:ext cx="2570392" cy="952314"/>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solidFill>
              <a:schemeClr val="accent2">
                <a:lumMod val="40000"/>
                <a:lumOff val="60000"/>
                <a:alpha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9" name="Rectangle 8"/>
            <p:cNvSpPr/>
            <p:nvPr/>
          </p:nvSpPr>
          <p:spPr>
            <a:xfrm>
              <a:off x="685665" y="2911200"/>
              <a:ext cx="2512168" cy="646331"/>
            </a:xfrm>
            <a:prstGeom prst="rect">
              <a:avLst/>
            </a:prstGeom>
          </p:spPr>
          <p:txBody>
            <a:bodyPr wrap="square" anchor="ctr">
              <a:spAutoFit/>
            </a:bodyPr>
            <a:lstStyle/>
            <a:p>
              <a:pPr algn="ctr"/>
              <a:r>
                <a:rPr lang="id-ID" b="1" i="1" dirty="0">
                  <a:latin typeface="Cambria" panose="02040503050406030204" pitchFamily="18" charset="0"/>
                  <a:ea typeface="Cambria" panose="02040503050406030204" pitchFamily="18" charset="0"/>
                </a:rPr>
                <a:t>Bootstrap Code Area (Bootloader)</a:t>
              </a:r>
            </a:p>
          </p:txBody>
        </p:sp>
        <p:sp>
          <p:nvSpPr>
            <p:cNvPr id="10" name="Google Shape;5478;p45">
              <a:extLst>
                <a:ext uri="{FF2B5EF4-FFF2-40B4-BE49-F238E27FC236}">
                  <a16:creationId xmlns:a16="http://schemas.microsoft.com/office/drawing/2014/main" id="{9F227F76-3F95-B831-2A5A-72030BB4DA6E}"/>
                </a:ext>
              </a:extLst>
            </p:cNvPr>
            <p:cNvSpPr/>
            <p:nvPr/>
          </p:nvSpPr>
          <p:spPr>
            <a:xfrm>
              <a:off x="492258" y="2703014"/>
              <a:ext cx="2570392" cy="952314"/>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noFill/>
            <a:ln w="38100">
              <a:solidFill>
                <a:srgbClr val="E7AFAF"/>
              </a:solid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grpSp>
      <p:sp>
        <p:nvSpPr>
          <p:cNvPr id="11" name="Content Placeholder 2"/>
          <p:cNvSpPr txBox="1">
            <a:spLocks/>
          </p:cNvSpPr>
          <p:nvPr/>
        </p:nvSpPr>
        <p:spPr>
          <a:xfrm>
            <a:off x="3563888" y="339502"/>
            <a:ext cx="4718621" cy="1315904"/>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1800" dirty="0" smtClean="0">
                <a:latin typeface="Cambria" panose="02040503050406030204" pitchFamily="18" charset="0"/>
                <a:ea typeface="Cambria" panose="02040503050406030204" pitchFamily="18" charset="0"/>
              </a:rPr>
              <a:t>Bagian ini digunakan untuk menyimpan </a:t>
            </a:r>
            <a:r>
              <a:rPr lang="id-ID" sz="1800" i="1" dirty="0" smtClean="0">
                <a:latin typeface="Cambria" panose="02040503050406030204" pitchFamily="18" charset="0"/>
                <a:ea typeface="Cambria" panose="02040503050406030204" pitchFamily="18" charset="0"/>
              </a:rPr>
              <a:t>image bootloader </a:t>
            </a:r>
            <a:r>
              <a:rPr lang="id-ID" sz="1800" dirty="0" smtClean="0">
                <a:latin typeface="Cambria" panose="02040503050406030204" pitchFamily="18" charset="0"/>
                <a:ea typeface="Cambria" panose="02040503050406030204" pitchFamily="18" charset="0"/>
              </a:rPr>
              <a:t>yang akan di-</a:t>
            </a:r>
            <a:r>
              <a:rPr lang="id-ID" sz="1800" i="1" dirty="0" smtClean="0">
                <a:latin typeface="Cambria" panose="02040503050406030204" pitchFamily="18" charset="0"/>
                <a:ea typeface="Cambria" panose="02040503050406030204" pitchFamily="18" charset="0"/>
              </a:rPr>
              <a:t>load</a:t>
            </a:r>
            <a:r>
              <a:rPr lang="id-ID" sz="1800" dirty="0" smtClean="0">
                <a:latin typeface="Cambria" panose="02040503050406030204" pitchFamily="18" charset="0"/>
                <a:ea typeface="Cambria" panose="02040503050406030204" pitchFamily="18" charset="0"/>
              </a:rPr>
              <a:t> oleh BIOS ke memori utama. Area ini berukuran 446 Byte dan terltak pada alamat </a:t>
            </a:r>
            <a:r>
              <a:rPr lang="id-ID" sz="1800" i="1" dirty="0" smtClean="0">
                <a:latin typeface="Cambria" panose="02040503050406030204" pitchFamily="18" charset="0"/>
                <a:ea typeface="Cambria" panose="02040503050406030204" pitchFamily="18" charset="0"/>
              </a:rPr>
              <a:t>offset</a:t>
            </a:r>
            <a:r>
              <a:rPr lang="id-ID" sz="1800" dirty="0" smtClean="0">
                <a:latin typeface="Cambria" panose="02040503050406030204" pitchFamily="18" charset="0"/>
                <a:ea typeface="Cambria" panose="02040503050406030204" pitchFamily="18" charset="0"/>
              </a:rPr>
              <a:t> 0-446.</a:t>
            </a:r>
            <a:endParaRPr lang="id-ID" sz="1800" dirty="0">
              <a:latin typeface="Cambria" panose="02040503050406030204" pitchFamily="18" charset="0"/>
              <a:ea typeface="Cambria" panose="02040503050406030204" pitchFamily="18" charset="0"/>
            </a:endParaRPr>
          </a:p>
        </p:txBody>
      </p:sp>
      <p:grpSp>
        <p:nvGrpSpPr>
          <p:cNvPr id="16" name="Group 15"/>
          <p:cNvGrpSpPr/>
          <p:nvPr/>
        </p:nvGrpSpPr>
        <p:grpSpPr>
          <a:xfrm>
            <a:off x="5580112" y="1938487"/>
            <a:ext cx="2907205" cy="993303"/>
            <a:chOff x="3117622" y="2675278"/>
            <a:chExt cx="2907205" cy="993303"/>
          </a:xfrm>
        </p:grpSpPr>
        <p:sp>
          <p:nvSpPr>
            <p:cNvPr id="13" name="Google Shape;5637;p47">
              <a:extLst>
                <a:ext uri="{FF2B5EF4-FFF2-40B4-BE49-F238E27FC236}">
                  <a16:creationId xmlns:a16="http://schemas.microsoft.com/office/drawing/2014/main" id="{2FB625E7-266F-C4C9-035F-4E632C454FD1}"/>
                </a:ext>
              </a:extLst>
            </p:cNvPr>
            <p:cNvSpPr/>
            <p:nvPr/>
          </p:nvSpPr>
          <p:spPr>
            <a:xfrm rot="10800000">
              <a:off x="3197833" y="2778914"/>
              <a:ext cx="2826994" cy="889667"/>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rgbClr val="DAD1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4" name="Google Shape;5637;p47">
              <a:extLst>
                <a:ext uri="{FF2B5EF4-FFF2-40B4-BE49-F238E27FC236}">
                  <a16:creationId xmlns:a16="http://schemas.microsoft.com/office/drawing/2014/main" id="{2FB625E7-266F-C4C9-035F-4E632C454FD1}"/>
                </a:ext>
              </a:extLst>
            </p:cNvPr>
            <p:cNvSpPr/>
            <p:nvPr/>
          </p:nvSpPr>
          <p:spPr>
            <a:xfrm rot="10800000">
              <a:off x="3117622" y="2675278"/>
              <a:ext cx="2826994" cy="889667"/>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57150">
              <a:solidFill>
                <a:schemeClr val="accent4">
                  <a:lumMod val="60000"/>
                  <a:lumOff val="40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5" name="Rectangle 14"/>
            <p:cNvSpPr/>
            <p:nvPr/>
          </p:nvSpPr>
          <p:spPr>
            <a:xfrm>
              <a:off x="3387562" y="2949292"/>
              <a:ext cx="2438296" cy="369332"/>
            </a:xfrm>
            <a:prstGeom prst="rect">
              <a:avLst/>
            </a:prstGeom>
          </p:spPr>
          <p:txBody>
            <a:bodyPr wrap="none" anchor="ctr">
              <a:spAutoFit/>
            </a:bodyPr>
            <a:lstStyle/>
            <a:p>
              <a:pPr algn="ctr"/>
              <a:r>
                <a:rPr lang="id-ID" b="1" i="1" dirty="0">
                  <a:latin typeface="Cambria" panose="02040503050406030204" pitchFamily="18" charset="0"/>
                  <a:ea typeface="Cambria" panose="02040503050406030204" pitchFamily="18" charset="0"/>
                </a:rPr>
                <a:t>Partition Information</a:t>
              </a:r>
            </a:p>
          </p:txBody>
        </p:sp>
      </p:grpSp>
      <p:sp>
        <p:nvSpPr>
          <p:cNvPr id="18" name="Content Placeholder 2"/>
          <p:cNvSpPr txBox="1">
            <a:spLocks/>
          </p:cNvSpPr>
          <p:nvPr/>
        </p:nvSpPr>
        <p:spPr>
          <a:xfrm>
            <a:off x="933499" y="1725673"/>
            <a:ext cx="4718621" cy="1310439"/>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1800" dirty="0" smtClean="0">
                <a:latin typeface="Cambria" panose="02040503050406030204" pitchFamily="18" charset="0"/>
                <a:ea typeface="Cambria" panose="02040503050406030204" pitchFamily="18" charset="0"/>
              </a:rPr>
              <a:t>Ukuran tabel informasi partisi setiap media penyimpanan MBR adalah 64 Byte. Fungsi utamanya adalah menyimpan informasi tentang jumlah, ukuran, dan format partisinya.</a:t>
            </a:r>
            <a:endParaRPr lang="id-ID" sz="1800" dirty="0">
              <a:latin typeface="Cambria" panose="02040503050406030204" pitchFamily="18" charset="0"/>
              <a:ea typeface="Cambria" panose="02040503050406030204" pitchFamily="18" charset="0"/>
            </a:endParaRPr>
          </a:p>
        </p:txBody>
      </p:sp>
      <p:sp>
        <p:nvSpPr>
          <p:cNvPr id="24" name="Content Placeholder 2"/>
          <p:cNvSpPr txBox="1">
            <a:spLocks/>
          </p:cNvSpPr>
          <p:nvPr/>
        </p:nvSpPr>
        <p:spPr>
          <a:xfrm>
            <a:off x="3593022" y="3106379"/>
            <a:ext cx="4689487" cy="1624461"/>
          </a:xfrm>
          <a:prstGeom prst="rect">
            <a:avLst/>
          </a:prstGeom>
        </p:spPr>
        <p:txBody>
          <a:bodyPr vert="horz" lIns="91440" tIns="45720" rIns="91440" bIns="45720" rtlCol="0" anchor="ct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1800" dirty="0" smtClean="0">
                <a:latin typeface="Cambria" panose="02040503050406030204" pitchFamily="18" charset="0"/>
                <a:ea typeface="Cambria" panose="02040503050406030204" pitchFamily="18" charset="0"/>
              </a:rPr>
              <a:t>Bagian ini berukuran 2 Byte dengan offset 511 sampai 512 dan digunakan untuk menyimpan </a:t>
            </a:r>
            <a:r>
              <a:rPr lang="id-ID" sz="1800" i="1" dirty="0" smtClean="0">
                <a:latin typeface="Cambria" panose="02040503050406030204" pitchFamily="18" charset="0"/>
                <a:ea typeface="Cambria" panose="02040503050406030204" pitchFamily="18" charset="0"/>
              </a:rPr>
              <a:t>Boot Record Signature</a:t>
            </a:r>
            <a:r>
              <a:rPr lang="id-ID" sz="1800" dirty="0" smtClean="0">
                <a:latin typeface="Cambria" panose="02040503050406030204" pitchFamily="18" charset="0"/>
                <a:ea typeface="Cambria" panose="02040503050406030204" pitchFamily="18" charset="0"/>
              </a:rPr>
              <a:t>. </a:t>
            </a:r>
            <a:r>
              <a:rPr lang="id-ID" sz="1800" i="1" dirty="0">
                <a:latin typeface="Cambria" panose="02040503050406030204" pitchFamily="18" charset="0"/>
                <a:ea typeface="Cambria" panose="02040503050406030204" pitchFamily="18" charset="0"/>
              </a:rPr>
              <a:t>Boot Record </a:t>
            </a:r>
            <a:r>
              <a:rPr lang="id-ID" sz="1800" i="1" dirty="0" smtClean="0">
                <a:latin typeface="Cambria" panose="02040503050406030204" pitchFamily="18" charset="0"/>
                <a:ea typeface="Cambria" panose="02040503050406030204" pitchFamily="18" charset="0"/>
              </a:rPr>
              <a:t>Signature </a:t>
            </a:r>
            <a:r>
              <a:rPr lang="id-ID" sz="1800" dirty="0" smtClean="0">
                <a:latin typeface="Cambria" panose="02040503050406030204" pitchFamily="18" charset="0"/>
                <a:ea typeface="Cambria" panose="02040503050406030204" pitchFamily="18" charset="0"/>
              </a:rPr>
              <a:t>merupakan kode unik sebagai tanda pengenal sebuah </a:t>
            </a:r>
            <a:r>
              <a:rPr lang="id-ID" sz="1800" i="1" dirty="0" smtClean="0">
                <a:latin typeface="Cambria" panose="02040503050406030204" pitchFamily="18" charset="0"/>
                <a:ea typeface="Cambria" panose="02040503050406030204" pitchFamily="18" charset="0"/>
              </a:rPr>
              <a:t>file</a:t>
            </a:r>
            <a:r>
              <a:rPr lang="id-ID" sz="1800" dirty="0" smtClean="0">
                <a:latin typeface="Cambria" panose="02040503050406030204" pitchFamily="18" charset="0"/>
                <a:ea typeface="Cambria" panose="02040503050406030204" pitchFamily="18" charset="0"/>
              </a:rPr>
              <a:t>, yang diletakan pada awal </a:t>
            </a:r>
            <a:r>
              <a:rPr lang="id-ID" sz="1800" i="1" dirty="0" smtClean="0">
                <a:latin typeface="Cambria" panose="02040503050406030204" pitchFamily="18" charset="0"/>
                <a:ea typeface="Cambria" panose="02040503050406030204" pitchFamily="18" charset="0"/>
              </a:rPr>
              <a:t>file</a:t>
            </a:r>
            <a:r>
              <a:rPr lang="id-ID" sz="1800" dirty="0" smtClean="0">
                <a:latin typeface="Cambria" panose="02040503050406030204" pitchFamily="18" charset="0"/>
                <a:ea typeface="Cambria" panose="02040503050406030204" pitchFamily="18" charset="0"/>
              </a:rPr>
              <a:t> atau akhir </a:t>
            </a:r>
            <a:r>
              <a:rPr lang="id-ID" sz="1800" i="1" dirty="0" smtClean="0">
                <a:latin typeface="Cambria" panose="02040503050406030204" pitchFamily="18" charset="0"/>
                <a:ea typeface="Cambria" panose="02040503050406030204" pitchFamily="18" charset="0"/>
              </a:rPr>
              <a:t>file</a:t>
            </a:r>
            <a:r>
              <a:rPr lang="id-ID" sz="1800" dirty="0" smtClean="0">
                <a:latin typeface="Cambria" panose="02040503050406030204" pitchFamily="18" charset="0"/>
                <a:ea typeface="Cambria" panose="02040503050406030204" pitchFamily="18" charset="0"/>
              </a:rPr>
              <a:t>.</a:t>
            </a:r>
            <a:endParaRPr lang="id-ID" sz="1800" dirty="0">
              <a:latin typeface="Cambria" panose="02040503050406030204" pitchFamily="18" charset="0"/>
              <a:ea typeface="Cambria" panose="02040503050406030204" pitchFamily="18" charset="0"/>
            </a:endParaRPr>
          </a:p>
        </p:txBody>
      </p:sp>
      <p:grpSp>
        <p:nvGrpSpPr>
          <p:cNvPr id="28" name="Group 27"/>
          <p:cNvGrpSpPr/>
          <p:nvPr/>
        </p:nvGrpSpPr>
        <p:grpSpPr>
          <a:xfrm>
            <a:off x="895119" y="3391240"/>
            <a:ext cx="2706832" cy="1007936"/>
            <a:chOff x="5880325" y="2699556"/>
            <a:chExt cx="2706832" cy="1007936"/>
          </a:xfrm>
        </p:grpSpPr>
        <p:sp>
          <p:nvSpPr>
            <p:cNvPr id="25" name="Google Shape;5478;p45">
              <a:extLst>
                <a:ext uri="{FF2B5EF4-FFF2-40B4-BE49-F238E27FC236}">
                  <a16:creationId xmlns:a16="http://schemas.microsoft.com/office/drawing/2014/main" id="{9F227F76-3F95-B831-2A5A-72030BB4DA6E}"/>
                </a:ext>
              </a:extLst>
            </p:cNvPr>
            <p:cNvSpPr/>
            <p:nvPr/>
          </p:nvSpPr>
          <p:spPr>
            <a:xfrm flipV="1">
              <a:off x="5966067" y="2755178"/>
              <a:ext cx="2570392" cy="952314"/>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solidFill>
              <a:schemeClr val="accent6">
                <a:lumMod val="60000"/>
                <a:lumOff val="40000"/>
                <a:alpha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26" name="Google Shape;5478;p45">
              <a:extLst>
                <a:ext uri="{FF2B5EF4-FFF2-40B4-BE49-F238E27FC236}">
                  <a16:creationId xmlns:a16="http://schemas.microsoft.com/office/drawing/2014/main" id="{9F227F76-3F95-B831-2A5A-72030BB4DA6E}"/>
                </a:ext>
              </a:extLst>
            </p:cNvPr>
            <p:cNvSpPr/>
            <p:nvPr/>
          </p:nvSpPr>
          <p:spPr>
            <a:xfrm flipV="1">
              <a:off x="5880325" y="2699556"/>
              <a:ext cx="2570392" cy="952314"/>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noFill/>
            <a:ln w="38100">
              <a:solidFill>
                <a:schemeClr val="accent6">
                  <a:lumMod val="60000"/>
                  <a:lumOff val="40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27" name="Rectangle 26"/>
            <p:cNvSpPr/>
            <p:nvPr/>
          </p:nvSpPr>
          <p:spPr>
            <a:xfrm>
              <a:off x="5974129" y="2856006"/>
              <a:ext cx="2613028" cy="646331"/>
            </a:xfrm>
            <a:prstGeom prst="rect">
              <a:avLst/>
            </a:prstGeom>
          </p:spPr>
          <p:txBody>
            <a:bodyPr wrap="square" anchor="ctr">
              <a:spAutoFit/>
            </a:bodyPr>
            <a:lstStyle/>
            <a:p>
              <a:pPr algn="ctr"/>
              <a:r>
                <a:rPr lang="id-ID" b="1" i="1" dirty="0">
                  <a:latin typeface="Cambria" panose="02040503050406030204" pitchFamily="18" charset="0"/>
                  <a:ea typeface="Cambria" panose="02040503050406030204" pitchFamily="18" charset="0"/>
                </a:rPr>
                <a:t>Boot Record Signatire (Magic Number)</a:t>
              </a:r>
            </a:p>
          </p:txBody>
        </p:sp>
      </p:grpSp>
      <p:cxnSp>
        <p:nvCxnSpPr>
          <p:cNvPr id="30" name="Straight Connector 29"/>
          <p:cNvCxnSpPr/>
          <p:nvPr/>
        </p:nvCxnSpPr>
        <p:spPr>
          <a:xfrm>
            <a:off x="895119" y="1707654"/>
            <a:ext cx="7393229" cy="0"/>
          </a:xfrm>
          <a:prstGeom prst="line">
            <a:avLst/>
          </a:prstGeom>
          <a:ln w="2857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923187" y="3128008"/>
            <a:ext cx="7393229" cy="0"/>
          </a:xfrm>
          <a:prstGeom prst="line">
            <a:avLst/>
          </a:prstGeom>
          <a:ln w="2857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895119" y="1707654"/>
            <a:ext cx="0" cy="1420354"/>
          </a:xfrm>
          <a:prstGeom prst="line">
            <a:avLst/>
          </a:prstGeom>
          <a:ln w="381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8316416" y="3106379"/>
            <a:ext cx="0" cy="1420354"/>
          </a:xfrm>
          <a:prstGeom prst="line">
            <a:avLst/>
          </a:prstGeom>
          <a:ln w="381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8316416" y="305319"/>
            <a:ext cx="0" cy="1420354"/>
          </a:xfrm>
          <a:prstGeom prst="line">
            <a:avLst/>
          </a:prstGeom>
          <a:ln w="381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310787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0"/>
            <a:ext cx="9144000" cy="5143500"/>
          </a:xfrm>
          <a:prstGeom prst="rect">
            <a:avLst/>
          </a:prstGeom>
          <a:pattFill prst="wdDnDiag">
            <a:fgClr>
              <a:srgbClr val="DAD1E4"/>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9" name="Rounded Rectangle 8"/>
          <p:cNvSpPr/>
          <p:nvPr/>
        </p:nvSpPr>
        <p:spPr>
          <a:xfrm>
            <a:off x="539552" y="555526"/>
            <a:ext cx="8089884" cy="4587974"/>
          </a:xfrm>
          <a:prstGeom prst="roundRect">
            <a:avLst>
              <a:gd name="adj" fmla="val 12483"/>
            </a:avLst>
          </a:prstGeom>
          <a:solidFill>
            <a:schemeClr val="bg1"/>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10" name="Content Placeholder 2"/>
          <p:cNvSpPr txBox="1">
            <a:spLocks/>
          </p:cNvSpPr>
          <p:nvPr/>
        </p:nvSpPr>
        <p:spPr>
          <a:xfrm>
            <a:off x="768070" y="627534"/>
            <a:ext cx="7632848" cy="2592288"/>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a:buNone/>
            </a:pPr>
            <a:r>
              <a:rPr lang="id-ID" sz="1800" b="1" dirty="0" smtClean="0">
                <a:latin typeface="Cambria" panose="02040503050406030204" pitchFamily="18" charset="0"/>
                <a:ea typeface="Cambria" panose="02040503050406030204" pitchFamily="18" charset="0"/>
              </a:rPr>
              <a:t>Peran penting MBR dalam berjalannya sistem operasi.</a:t>
            </a:r>
          </a:p>
          <a:p>
            <a:pPr marL="457200" lvl="0" indent="-457200">
              <a:buFont typeface="+mj-lt"/>
              <a:buAutoNum type="alphaLcPeriod"/>
            </a:pPr>
            <a:r>
              <a:rPr lang="id-ID" sz="1800" dirty="0" smtClean="0">
                <a:latin typeface="Cambria" panose="02040503050406030204" pitchFamily="18" charset="0"/>
                <a:ea typeface="Cambria" panose="02040503050406030204" pitchFamily="18" charset="0"/>
              </a:rPr>
              <a:t>Sebagai penanda sektor 0 dari partisi </a:t>
            </a:r>
            <a:r>
              <a:rPr lang="id-ID" sz="1800" i="1" dirty="0" smtClean="0">
                <a:latin typeface="Cambria" panose="02040503050406030204" pitchFamily="18" charset="0"/>
                <a:ea typeface="Cambria" panose="02040503050406030204" pitchFamily="18" charset="0"/>
              </a:rPr>
              <a:t>disk</a:t>
            </a:r>
            <a:r>
              <a:rPr lang="id-ID" sz="1800" dirty="0" smtClean="0">
                <a:latin typeface="Cambria" panose="02040503050406030204" pitchFamily="18" charset="0"/>
                <a:ea typeface="Cambria" panose="02040503050406030204" pitchFamily="18" charset="0"/>
              </a:rPr>
              <a:t> yang aktif guna menentukan </a:t>
            </a:r>
            <a:r>
              <a:rPr lang="id-ID" sz="1800" i="1" dirty="0" smtClean="0">
                <a:latin typeface="Cambria" panose="02040503050406030204" pitchFamily="18" charset="0"/>
                <a:ea typeface="Cambria" panose="02040503050406030204" pitchFamily="18" charset="0"/>
              </a:rPr>
              <a:t>boot</a:t>
            </a:r>
            <a:r>
              <a:rPr lang="id-ID" sz="1800" dirty="0" smtClean="0">
                <a:latin typeface="Cambria" panose="02040503050406030204" pitchFamily="18" charset="0"/>
                <a:ea typeface="Cambria" panose="02040503050406030204" pitchFamily="18" charset="0"/>
              </a:rPr>
              <a:t> </a:t>
            </a:r>
            <a:r>
              <a:rPr lang="id-ID" sz="1800" i="1" dirty="0" smtClean="0">
                <a:latin typeface="Cambria" panose="02040503050406030204" pitchFamily="18" charset="0"/>
                <a:ea typeface="Cambria" panose="02040503050406030204" pitchFamily="18" charset="0"/>
              </a:rPr>
              <a:t>sector</a:t>
            </a:r>
            <a:r>
              <a:rPr lang="id-ID" sz="1800" dirty="0" smtClean="0">
                <a:latin typeface="Cambria" panose="02040503050406030204" pitchFamily="18" charset="0"/>
                <a:ea typeface="Cambria" panose="02040503050406030204" pitchFamily="18" charset="0"/>
              </a:rPr>
              <a:t> </a:t>
            </a:r>
            <a:r>
              <a:rPr lang="id-ID" sz="1800" i="1" dirty="0" smtClean="0">
                <a:latin typeface="Cambria" panose="02040503050406030204" pitchFamily="18" charset="0"/>
                <a:ea typeface="Cambria" panose="02040503050406030204" pitchFamily="18" charset="0"/>
              </a:rPr>
              <a:t>disk</a:t>
            </a:r>
            <a:r>
              <a:rPr lang="id-ID" sz="1800" dirty="0" smtClean="0">
                <a:latin typeface="Cambria" panose="02040503050406030204" pitchFamily="18" charset="0"/>
                <a:ea typeface="Cambria" panose="02040503050406030204" pitchFamily="18" charset="0"/>
              </a:rPr>
              <a:t>.</a:t>
            </a:r>
          </a:p>
          <a:p>
            <a:pPr marL="457200" lvl="0" indent="-457200">
              <a:buFont typeface="+mj-lt"/>
              <a:buAutoNum type="alphaLcPeriod"/>
            </a:pPr>
            <a:r>
              <a:rPr lang="id-ID" sz="1800" dirty="0" smtClean="0">
                <a:latin typeface="Cambria" panose="02040503050406030204" pitchFamily="18" charset="0"/>
                <a:ea typeface="Cambria" panose="02040503050406030204" pitchFamily="18" charset="0"/>
              </a:rPr>
              <a:t>Memberikan informasi tentang skema partisi yang terbentuk dalam sebuah </a:t>
            </a:r>
            <a:r>
              <a:rPr lang="id-ID" sz="1800" i="1" dirty="0" smtClean="0">
                <a:latin typeface="Cambria" panose="02040503050406030204" pitchFamily="18" charset="0"/>
                <a:ea typeface="Cambria" panose="02040503050406030204" pitchFamily="18" charset="0"/>
              </a:rPr>
              <a:t>disk</a:t>
            </a:r>
            <a:r>
              <a:rPr lang="id-ID" sz="1800" dirty="0" smtClean="0">
                <a:latin typeface="Cambria" panose="02040503050406030204" pitchFamily="18" charset="0"/>
                <a:ea typeface="Cambria" panose="02040503050406030204" pitchFamily="18" charset="0"/>
              </a:rPr>
              <a:t>.</a:t>
            </a:r>
          </a:p>
          <a:p>
            <a:pPr marL="457200" lvl="0" indent="-457200">
              <a:buFont typeface="+mj-lt"/>
              <a:buAutoNum type="alphaLcPeriod"/>
            </a:pPr>
            <a:r>
              <a:rPr lang="id-ID" sz="1800" dirty="0" smtClean="0">
                <a:latin typeface="Cambria" panose="02040503050406030204" pitchFamily="18" charset="0"/>
                <a:ea typeface="Cambria" panose="02040503050406030204" pitchFamily="18" charset="0"/>
              </a:rPr>
              <a:t>Me-</a:t>
            </a:r>
            <a:r>
              <a:rPr lang="id-ID" sz="1800" i="1" dirty="0" smtClean="0">
                <a:latin typeface="Cambria" panose="02040503050406030204" pitchFamily="18" charset="0"/>
                <a:ea typeface="Cambria" panose="02040503050406030204" pitchFamily="18" charset="0"/>
              </a:rPr>
              <a:t>load</a:t>
            </a:r>
            <a:r>
              <a:rPr lang="id-ID" sz="1800" dirty="0" smtClean="0">
                <a:latin typeface="Cambria" panose="02040503050406030204" pitchFamily="18" charset="0"/>
                <a:ea typeface="Cambria" panose="02040503050406030204" pitchFamily="18" charset="0"/>
              </a:rPr>
              <a:t> salinan </a:t>
            </a:r>
            <a:r>
              <a:rPr lang="id-ID" sz="1800" i="1" dirty="0" smtClean="0">
                <a:latin typeface="Cambria" panose="02040503050406030204" pitchFamily="18" charset="0"/>
                <a:ea typeface="Cambria" panose="02040503050406030204" pitchFamily="18" charset="0"/>
              </a:rPr>
              <a:t>boot</a:t>
            </a:r>
            <a:r>
              <a:rPr lang="id-ID" sz="1800" dirty="0" smtClean="0">
                <a:latin typeface="Cambria" panose="02040503050406030204" pitchFamily="18" charset="0"/>
                <a:ea typeface="Cambria" panose="02040503050406030204" pitchFamily="18" charset="0"/>
              </a:rPr>
              <a:t> </a:t>
            </a:r>
            <a:r>
              <a:rPr lang="id-ID" sz="1800" i="1" dirty="0" smtClean="0">
                <a:latin typeface="Cambria" panose="02040503050406030204" pitchFamily="18" charset="0"/>
                <a:ea typeface="Cambria" panose="02040503050406030204" pitchFamily="18" charset="0"/>
              </a:rPr>
              <a:t>sector</a:t>
            </a:r>
            <a:r>
              <a:rPr lang="id-ID" sz="1800" dirty="0" smtClean="0">
                <a:latin typeface="Cambria" panose="02040503050406030204" pitchFamily="18" charset="0"/>
                <a:ea typeface="Cambria" panose="02040503050406030204" pitchFamily="18" charset="0"/>
              </a:rPr>
              <a:t> sebuah partisi yang aktif ke dalam memori.</a:t>
            </a:r>
          </a:p>
          <a:p>
            <a:pPr marL="457200" lvl="0" indent="-457200">
              <a:buFont typeface="+mj-lt"/>
              <a:buAutoNum type="alphaLcPeriod"/>
            </a:pPr>
            <a:r>
              <a:rPr lang="id-ID" sz="1800" dirty="0" smtClean="0">
                <a:latin typeface="Cambria" panose="02040503050406030204" pitchFamily="18" charset="0"/>
                <a:ea typeface="Cambria" panose="02040503050406030204" pitchFamily="18" charset="0"/>
              </a:rPr>
              <a:t>Menunjukkan lookasi kode </a:t>
            </a:r>
            <a:r>
              <a:rPr lang="id-ID" sz="1800" i="1" dirty="0" smtClean="0">
                <a:latin typeface="Cambria" panose="02040503050406030204" pitchFamily="18" charset="0"/>
                <a:ea typeface="Cambria" panose="02040503050406030204" pitchFamily="18" charset="0"/>
              </a:rPr>
              <a:t>bootloader</a:t>
            </a:r>
            <a:r>
              <a:rPr lang="id-ID" sz="1800" dirty="0" smtClean="0">
                <a:latin typeface="Cambria" panose="02040503050406030204" pitchFamily="18" charset="0"/>
                <a:ea typeface="Cambria" panose="02040503050406030204" pitchFamily="18" charset="0"/>
              </a:rPr>
              <a:t> pada sistem agar dapat dieksekusi ketika sistem operasi melakukan proses </a:t>
            </a:r>
            <a:r>
              <a:rPr lang="id-ID" sz="1800" i="1" dirty="0" smtClean="0">
                <a:latin typeface="Cambria" panose="02040503050406030204" pitchFamily="18" charset="0"/>
                <a:ea typeface="Cambria" panose="02040503050406030204" pitchFamily="18" charset="0"/>
              </a:rPr>
              <a:t>booting</a:t>
            </a:r>
            <a:r>
              <a:rPr lang="id-ID" sz="1800" dirty="0" smtClean="0">
                <a:latin typeface="Cambria" panose="02040503050406030204" pitchFamily="18" charset="0"/>
                <a:ea typeface="Cambria" panose="02040503050406030204" pitchFamily="18" charset="0"/>
              </a:rPr>
              <a:t>.</a:t>
            </a:r>
          </a:p>
        </p:txBody>
      </p:sp>
      <p:graphicFrame>
        <p:nvGraphicFramePr>
          <p:cNvPr id="22" name="Table 21"/>
          <p:cNvGraphicFramePr>
            <a:graphicFrameLocks noGrp="1"/>
          </p:cNvGraphicFramePr>
          <p:nvPr>
            <p:extLst>
              <p:ext uri="{D42A27DB-BD31-4B8C-83A1-F6EECF244321}">
                <p14:modId xmlns:p14="http://schemas.microsoft.com/office/powerpoint/2010/main" val="4081563897"/>
              </p:ext>
            </p:extLst>
          </p:nvPr>
        </p:nvGraphicFramePr>
        <p:xfrm>
          <a:off x="965887" y="3411994"/>
          <a:ext cx="7200800" cy="648721"/>
        </p:xfrm>
        <a:graphic>
          <a:graphicData uri="http://schemas.openxmlformats.org/drawingml/2006/table">
            <a:tbl>
              <a:tblPr firstRow="1" bandRow="1">
                <a:tableStyleId>{E8B1032C-EA38-4F05-BA0D-38AFFFC7BED3}</a:tableStyleId>
              </a:tblPr>
              <a:tblGrid>
                <a:gridCol w="3697708">
                  <a:extLst>
                    <a:ext uri="{9D8B030D-6E8A-4147-A177-3AD203B41FA5}">
                      <a16:colId xmlns:a16="http://schemas.microsoft.com/office/drawing/2014/main" val="20000"/>
                    </a:ext>
                  </a:extLst>
                </a:gridCol>
                <a:gridCol w="2335395">
                  <a:extLst>
                    <a:ext uri="{9D8B030D-6E8A-4147-A177-3AD203B41FA5}">
                      <a16:colId xmlns:a16="http://schemas.microsoft.com/office/drawing/2014/main" val="20001"/>
                    </a:ext>
                  </a:extLst>
                </a:gridCol>
                <a:gridCol w="1167697">
                  <a:extLst>
                    <a:ext uri="{9D8B030D-6E8A-4147-A177-3AD203B41FA5}">
                      <a16:colId xmlns:a16="http://schemas.microsoft.com/office/drawing/2014/main" val="20002"/>
                    </a:ext>
                  </a:extLst>
                </a:gridCol>
              </a:tblGrid>
              <a:tr h="648721">
                <a:tc>
                  <a:txBody>
                    <a:bodyPr/>
                    <a:lstStyle/>
                    <a:p>
                      <a:pPr algn="ctr"/>
                      <a:r>
                        <a:rPr lang="id-ID" sz="1600" b="0" i="1" dirty="0" smtClean="0">
                          <a:latin typeface="Cambria" panose="02040503050406030204" pitchFamily="18" charset="0"/>
                          <a:ea typeface="Cambria" panose="02040503050406030204" pitchFamily="18" charset="0"/>
                        </a:rPr>
                        <a:t>Boot Strap Code Area</a:t>
                      </a:r>
                      <a:endParaRPr lang="id-ID" sz="1600" b="0" i="1" dirty="0">
                        <a:latin typeface="Cambria" panose="02040503050406030204" pitchFamily="18" charset="0"/>
                        <a:ea typeface="Cambria" panose="02040503050406030204" pitchFamily="18" charset="0"/>
                      </a:endParaRPr>
                    </a:p>
                  </a:txBody>
                  <a:tcPr anchor="ctr"/>
                </a:tc>
                <a:tc>
                  <a:txBody>
                    <a:bodyPr/>
                    <a:lstStyle/>
                    <a:p>
                      <a:pPr algn="ctr"/>
                      <a:r>
                        <a:rPr lang="id-ID" sz="1400" b="0" i="1" dirty="0" smtClean="0">
                          <a:latin typeface="Cambria" panose="02040503050406030204" pitchFamily="18" charset="0"/>
                          <a:ea typeface="Cambria" panose="02040503050406030204" pitchFamily="18" charset="0"/>
                        </a:rPr>
                        <a:t>Partition</a:t>
                      </a:r>
                      <a:r>
                        <a:rPr lang="id-ID" sz="1400" b="0" i="1" baseline="0" dirty="0" smtClean="0">
                          <a:latin typeface="Cambria" panose="02040503050406030204" pitchFamily="18" charset="0"/>
                          <a:ea typeface="Cambria" panose="02040503050406030204" pitchFamily="18" charset="0"/>
                        </a:rPr>
                        <a:t> Table Information</a:t>
                      </a:r>
                      <a:endParaRPr lang="id-ID" sz="1400" b="0" i="1" dirty="0">
                        <a:latin typeface="Cambria" panose="02040503050406030204" pitchFamily="18" charset="0"/>
                        <a:ea typeface="Cambria" panose="02040503050406030204" pitchFamily="18" charset="0"/>
                      </a:endParaRPr>
                    </a:p>
                  </a:txBody>
                  <a:tcPr anchor="ctr"/>
                </a:tc>
                <a:tc>
                  <a:txBody>
                    <a:bodyPr/>
                    <a:lstStyle/>
                    <a:p>
                      <a:pPr algn="ctr"/>
                      <a:r>
                        <a:rPr lang="id-ID" b="0" i="1" dirty="0" smtClean="0">
                          <a:latin typeface="Cambria" panose="02040503050406030204" pitchFamily="18" charset="0"/>
                          <a:ea typeface="Cambria" panose="02040503050406030204" pitchFamily="18" charset="0"/>
                        </a:rPr>
                        <a:t>Boot Record Sign</a:t>
                      </a:r>
                      <a:endParaRPr lang="id-ID" b="0" i="1" dirty="0">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10000"/>
                  </a:ext>
                </a:extLst>
              </a:tr>
            </a:tbl>
          </a:graphicData>
        </a:graphic>
      </p:graphicFrame>
      <p:grpSp>
        <p:nvGrpSpPr>
          <p:cNvPr id="26" name="Group 25"/>
          <p:cNvGrpSpPr/>
          <p:nvPr/>
        </p:nvGrpSpPr>
        <p:grpSpPr>
          <a:xfrm>
            <a:off x="965887" y="4227933"/>
            <a:ext cx="7200800" cy="45719"/>
            <a:chOff x="827584" y="4299942"/>
            <a:chExt cx="7992888" cy="0"/>
          </a:xfrm>
        </p:grpSpPr>
        <p:cxnSp>
          <p:nvCxnSpPr>
            <p:cNvPr id="23" name="Straight Arrow Connector 22"/>
            <p:cNvCxnSpPr/>
            <p:nvPr/>
          </p:nvCxnSpPr>
          <p:spPr>
            <a:xfrm>
              <a:off x="827584" y="4299942"/>
              <a:ext cx="4076272" cy="0"/>
            </a:xfrm>
            <a:prstGeom prst="straightConnector1">
              <a:avLst/>
            </a:prstGeom>
            <a:ln w="19050">
              <a:headEnd type="arrow"/>
              <a:tailEnd type="arrow"/>
            </a:ln>
          </p:spPr>
          <p:style>
            <a:lnRef idx="1">
              <a:schemeClr val="accent6"/>
            </a:lnRef>
            <a:fillRef idx="0">
              <a:schemeClr val="accent6"/>
            </a:fillRef>
            <a:effectRef idx="0">
              <a:schemeClr val="accent6"/>
            </a:effectRef>
            <a:fontRef idx="minor">
              <a:schemeClr val="tx1"/>
            </a:fontRef>
          </p:style>
        </p:cxnSp>
        <p:cxnSp>
          <p:nvCxnSpPr>
            <p:cNvPr id="24" name="Straight Arrow Connector 23"/>
            <p:cNvCxnSpPr/>
            <p:nvPr/>
          </p:nvCxnSpPr>
          <p:spPr>
            <a:xfrm>
              <a:off x="4903856" y="4299942"/>
              <a:ext cx="2620472" cy="0"/>
            </a:xfrm>
            <a:prstGeom prst="straightConnector1">
              <a:avLst/>
            </a:prstGeom>
            <a:ln w="19050">
              <a:headEnd type="arrow"/>
              <a:tailEnd type="arrow"/>
            </a:ln>
          </p:spPr>
          <p:style>
            <a:lnRef idx="1">
              <a:schemeClr val="accent6"/>
            </a:lnRef>
            <a:fillRef idx="0">
              <a:schemeClr val="accent6"/>
            </a:fillRef>
            <a:effectRef idx="0">
              <a:schemeClr val="accent6"/>
            </a:effectRef>
            <a:fontRef idx="minor">
              <a:schemeClr val="tx1"/>
            </a:fontRef>
          </p:style>
        </p:cxnSp>
        <p:cxnSp>
          <p:nvCxnSpPr>
            <p:cNvPr id="25" name="Straight Arrow Connector 24"/>
            <p:cNvCxnSpPr/>
            <p:nvPr/>
          </p:nvCxnSpPr>
          <p:spPr>
            <a:xfrm>
              <a:off x="7524328" y="4299942"/>
              <a:ext cx="1296144" cy="0"/>
            </a:xfrm>
            <a:prstGeom prst="straightConnector1">
              <a:avLst/>
            </a:prstGeom>
            <a:ln w="19050">
              <a:headEnd type="arrow"/>
              <a:tailEnd type="arrow"/>
            </a:ln>
          </p:spPr>
          <p:style>
            <a:lnRef idx="1">
              <a:schemeClr val="accent6"/>
            </a:lnRef>
            <a:fillRef idx="0">
              <a:schemeClr val="accent6"/>
            </a:fillRef>
            <a:effectRef idx="0">
              <a:schemeClr val="accent6"/>
            </a:effectRef>
            <a:fontRef idx="minor">
              <a:schemeClr val="tx1"/>
            </a:fontRef>
          </p:style>
        </p:cxnSp>
      </p:grpSp>
      <p:sp>
        <p:nvSpPr>
          <p:cNvPr id="27" name="Content Placeholder 2"/>
          <p:cNvSpPr txBox="1">
            <a:spLocks/>
          </p:cNvSpPr>
          <p:nvPr/>
        </p:nvSpPr>
        <p:spPr>
          <a:xfrm>
            <a:off x="2194311" y="4227933"/>
            <a:ext cx="1244069" cy="468052"/>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id-ID" sz="1600" dirty="0" smtClean="0">
                <a:latin typeface="Cambria" panose="02040503050406030204" pitchFamily="18" charset="0"/>
                <a:ea typeface="Cambria" panose="02040503050406030204" pitchFamily="18" charset="0"/>
              </a:rPr>
              <a:t>446 Byte</a:t>
            </a:r>
            <a:endParaRPr lang="id-ID" sz="1600" dirty="0">
              <a:latin typeface="Cambria" panose="02040503050406030204" pitchFamily="18" charset="0"/>
              <a:ea typeface="Cambria" panose="02040503050406030204" pitchFamily="18" charset="0"/>
            </a:endParaRPr>
          </a:p>
        </p:txBody>
      </p:sp>
      <p:sp>
        <p:nvSpPr>
          <p:cNvPr id="28" name="Content Placeholder 2"/>
          <p:cNvSpPr txBox="1">
            <a:spLocks/>
          </p:cNvSpPr>
          <p:nvPr/>
        </p:nvSpPr>
        <p:spPr>
          <a:xfrm>
            <a:off x="5267535" y="4227933"/>
            <a:ext cx="1102123" cy="468052"/>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id-ID" sz="1600" dirty="0" smtClean="0">
                <a:latin typeface="Cambria" panose="02040503050406030204" pitchFamily="18" charset="0"/>
                <a:ea typeface="Cambria" panose="02040503050406030204" pitchFamily="18" charset="0"/>
              </a:rPr>
              <a:t>64 Byte</a:t>
            </a:r>
            <a:endParaRPr lang="id-ID" sz="1600" dirty="0">
              <a:latin typeface="Cambria" panose="02040503050406030204" pitchFamily="18" charset="0"/>
              <a:ea typeface="Cambria" panose="02040503050406030204" pitchFamily="18" charset="0"/>
            </a:endParaRPr>
          </a:p>
        </p:txBody>
      </p:sp>
      <p:sp>
        <p:nvSpPr>
          <p:cNvPr id="29" name="Content Placeholder 2"/>
          <p:cNvSpPr txBox="1">
            <a:spLocks/>
          </p:cNvSpPr>
          <p:nvPr/>
        </p:nvSpPr>
        <p:spPr>
          <a:xfrm>
            <a:off x="7103891" y="4227933"/>
            <a:ext cx="957894" cy="468052"/>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id-ID" sz="1600" dirty="0" smtClean="0">
                <a:latin typeface="Cambria" panose="02040503050406030204" pitchFamily="18" charset="0"/>
                <a:ea typeface="Cambria" panose="02040503050406030204" pitchFamily="18" charset="0"/>
              </a:rPr>
              <a:t>2 Byte</a:t>
            </a:r>
            <a:endParaRPr lang="id-ID" sz="16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0724833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0"/>
            <a:ext cx="9144000" cy="5143500"/>
          </a:xfrm>
          <a:prstGeom prst="rect">
            <a:avLst/>
          </a:prstGeom>
          <a:pattFill prst="wdDnDiag">
            <a:fgClr>
              <a:schemeClr val="accent3">
                <a:lumMod val="60000"/>
                <a:lumOff val="4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16" name="Rounded Rectangle 15"/>
          <p:cNvSpPr/>
          <p:nvPr/>
        </p:nvSpPr>
        <p:spPr>
          <a:xfrm>
            <a:off x="514564" y="555526"/>
            <a:ext cx="8089884" cy="4587974"/>
          </a:xfrm>
          <a:prstGeom prst="roundRect">
            <a:avLst>
              <a:gd name="adj" fmla="val 12483"/>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p:cNvSpPr>
            <a:spLocks noGrp="1"/>
          </p:cNvSpPr>
          <p:nvPr>
            <p:ph idx="1"/>
          </p:nvPr>
        </p:nvSpPr>
        <p:spPr>
          <a:xfrm>
            <a:off x="1516421" y="1217290"/>
            <a:ext cx="3312367" cy="1354460"/>
          </a:xfrm>
        </p:spPr>
        <p:txBody>
          <a:bodyPr anchor="ctr">
            <a:noAutofit/>
          </a:bodyPr>
          <a:lstStyle/>
          <a:p>
            <a:pPr marL="0" indent="0" algn="r">
              <a:buNone/>
            </a:pPr>
            <a:r>
              <a:rPr lang="id-ID" sz="1800" dirty="0" smtClean="0">
                <a:latin typeface="Cambria" panose="02040503050406030204" pitchFamily="18" charset="0"/>
                <a:ea typeface="Cambria" panose="02040503050406030204" pitchFamily="18" charset="0"/>
              </a:rPr>
              <a:t>Persamaan aljabar </a:t>
            </a:r>
            <a:r>
              <a:rPr lang="id-ID" sz="1800" i="1" dirty="0" smtClean="0">
                <a:latin typeface="Cambria" panose="02040503050406030204" pitchFamily="18" charset="0"/>
                <a:ea typeface="Cambria" panose="02040503050406030204" pitchFamily="18" charset="0"/>
              </a:rPr>
              <a:t>boolen</a:t>
            </a:r>
            <a:r>
              <a:rPr lang="id-ID" sz="1800" dirty="0" smtClean="0">
                <a:latin typeface="Cambria" panose="02040503050406030204" pitchFamily="18" charset="0"/>
                <a:ea typeface="Cambria" panose="02040503050406030204" pitchFamily="18" charset="0"/>
              </a:rPr>
              <a:t> dari gerbang logika </a:t>
            </a:r>
            <a:r>
              <a:rPr lang="id-ID" sz="1800" i="1" dirty="0" smtClean="0">
                <a:latin typeface="Cambria" panose="02040503050406030204" pitchFamily="18" charset="0"/>
                <a:ea typeface="Cambria" panose="02040503050406030204" pitchFamily="18" charset="0"/>
              </a:rPr>
              <a:t>OR</a:t>
            </a:r>
            <a:r>
              <a:rPr lang="id-ID" sz="1800" dirty="0" smtClean="0">
                <a:latin typeface="Cambria" panose="02040503050406030204" pitchFamily="18" charset="0"/>
                <a:ea typeface="Cambria" panose="02040503050406030204" pitchFamily="18" charset="0"/>
              </a:rPr>
              <a:t> dengan 2 </a:t>
            </a:r>
            <a:r>
              <a:rPr lang="id-ID" sz="1800" i="1" dirty="0" smtClean="0">
                <a:latin typeface="Cambria" panose="02040503050406030204" pitchFamily="18" charset="0"/>
                <a:ea typeface="Cambria" panose="02040503050406030204" pitchFamily="18" charset="0"/>
              </a:rPr>
              <a:t>input</a:t>
            </a:r>
            <a:r>
              <a:rPr lang="id-ID" sz="1800" dirty="0" smtClean="0">
                <a:latin typeface="Cambria" panose="02040503050406030204" pitchFamily="18" charset="0"/>
                <a:ea typeface="Cambria" panose="02040503050406030204" pitchFamily="18" charset="0"/>
              </a:rPr>
              <a:t> data dapat dilihat pada tabel kebenaran berikut.</a:t>
            </a:r>
            <a:endParaRPr lang="id-ID" sz="1800" dirty="0">
              <a:latin typeface="Cambria" panose="02040503050406030204" pitchFamily="18" charset="0"/>
              <a:ea typeface="Cambria" panose="02040503050406030204" pitchFamily="18" charset="0"/>
            </a:endParaRPr>
          </a:p>
        </p:txBody>
      </p:sp>
      <p:graphicFrame>
        <p:nvGraphicFramePr>
          <p:cNvPr id="2" name="Table 1"/>
          <p:cNvGraphicFramePr>
            <a:graphicFrameLocks noGrp="1"/>
          </p:cNvGraphicFramePr>
          <p:nvPr>
            <p:extLst>
              <p:ext uri="{D42A27DB-BD31-4B8C-83A1-F6EECF244321}">
                <p14:modId xmlns:p14="http://schemas.microsoft.com/office/powerpoint/2010/main" val="2486779552"/>
              </p:ext>
            </p:extLst>
          </p:nvPr>
        </p:nvGraphicFramePr>
        <p:xfrm>
          <a:off x="4865752" y="843558"/>
          <a:ext cx="3240360" cy="1714500"/>
        </p:xfrm>
        <a:graphic>
          <a:graphicData uri="http://schemas.openxmlformats.org/drawingml/2006/table">
            <a:tbl>
              <a:tblPr firstRow="1" bandRow="1">
                <a:tableStyleId>{8799B23B-EC83-4686-B30A-512413B5E67A}</a:tableStyleId>
              </a:tblPr>
              <a:tblGrid>
                <a:gridCol w="1080120">
                  <a:extLst>
                    <a:ext uri="{9D8B030D-6E8A-4147-A177-3AD203B41FA5}">
                      <a16:colId xmlns:a16="http://schemas.microsoft.com/office/drawing/2014/main" val="20000"/>
                    </a:ext>
                  </a:extLst>
                </a:gridCol>
                <a:gridCol w="1080120">
                  <a:extLst>
                    <a:ext uri="{9D8B030D-6E8A-4147-A177-3AD203B41FA5}">
                      <a16:colId xmlns:a16="http://schemas.microsoft.com/office/drawing/2014/main" val="20001"/>
                    </a:ext>
                  </a:extLst>
                </a:gridCol>
                <a:gridCol w="1080120">
                  <a:extLst>
                    <a:ext uri="{9D8B030D-6E8A-4147-A177-3AD203B41FA5}">
                      <a16:colId xmlns:a16="http://schemas.microsoft.com/office/drawing/2014/main" val="20002"/>
                    </a:ext>
                  </a:extLst>
                </a:gridCol>
              </a:tblGrid>
              <a:tr h="316835">
                <a:tc>
                  <a:txBody>
                    <a:bodyPr/>
                    <a:lstStyle/>
                    <a:p>
                      <a:pPr algn="ctr"/>
                      <a:r>
                        <a:rPr lang="id-ID" sz="1800" dirty="0" smtClean="0"/>
                        <a:t>A</a:t>
                      </a:r>
                      <a:endParaRPr lang="id-ID" sz="1800" i="1" dirty="0"/>
                    </a:p>
                  </a:txBody>
                  <a:tcPr marT="34290" marB="34290" anchor="ctr"/>
                </a:tc>
                <a:tc>
                  <a:txBody>
                    <a:bodyPr/>
                    <a:lstStyle/>
                    <a:p>
                      <a:pPr algn="ctr"/>
                      <a:r>
                        <a:rPr lang="id-ID" sz="1800" dirty="0" smtClean="0"/>
                        <a:t>B</a:t>
                      </a:r>
                      <a:endParaRPr lang="id-ID" sz="1800" i="1" dirty="0"/>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800" i="1" dirty="0" smtClean="0"/>
                        <a:t>X = A + B</a:t>
                      </a:r>
                      <a:endParaRPr lang="id-ID" sz="1800" b="1" i="1" dirty="0" smtClean="0"/>
                    </a:p>
                  </a:txBody>
                  <a:tcPr marT="34290" marB="34290" anchor="ctr"/>
                </a:tc>
                <a:extLst>
                  <a:ext uri="{0D108BD9-81ED-4DB2-BD59-A6C34878D82A}">
                    <a16:rowId xmlns:a16="http://schemas.microsoft.com/office/drawing/2014/main" val="10000"/>
                  </a:ext>
                </a:extLst>
              </a:tr>
              <a:tr h="316835">
                <a:tc>
                  <a:txBody>
                    <a:bodyPr/>
                    <a:lstStyle/>
                    <a:p>
                      <a:pPr algn="ctr"/>
                      <a:r>
                        <a:rPr lang="id-ID" sz="1800" dirty="0" smtClean="0"/>
                        <a:t>0</a:t>
                      </a:r>
                      <a:endParaRPr lang="id-ID" sz="1800" dirty="0"/>
                    </a:p>
                  </a:txBody>
                  <a:tcPr marT="34290" marB="34290" anchor="ctr"/>
                </a:tc>
                <a:tc>
                  <a:txBody>
                    <a:bodyPr/>
                    <a:lstStyle/>
                    <a:p>
                      <a:pPr algn="ctr"/>
                      <a:r>
                        <a:rPr lang="id-ID" sz="1800" dirty="0" smtClean="0"/>
                        <a:t>0</a:t>
                      </a:r>
                      <a:endParaRPr lang="id-ID" sz="1800" dirty="0"/>
                    </a:p>
                  </a:txBody>
                  <a:tcPr marT="34290" marB="34290" anchor="ctr"/>
                </a:tc>
                <a:tc>
                  <a:txBody>
                    <a:bodyPr/>
                    <a:lstStyle/>
                    <a:p>
                      <a:pPr algn="ctr"/>
                      <a:r>
                        <a:rPr lang="id-ID" sz="1800" dirty="0" smtClean="0"/>
                        <a:t>0</a:t>
                      </a:r>
                      <a:endParaRPr lang="id-ID" sz="1800" dirty="0"/>
                    </a:p>
                  </a:txBody>
                  <a:tcPr marT="34290" marB="34290" anchor="ctr"/>
                </a:tc>
                <a:extLst>
                  <a:ext uri="{0D108BD9-81ED-4DB2-BD59-A6C34878D82A}">
                    <a16:rowId xmlns:a16="http://schemas.microsoft.com/office/drawing/2014/main" val="10001"/>
                  </a:ext>
                </a:extLst>
              </a:tr>
              <a:tr h="316835">
                <a:tc>
                  <a:txBody>
                    <a:bodyPr/>
                    <a:lstStyle/>
                    <a:p>
                      <a:pPr algn="ctr"/>
                      <a:r>
                        <a:rPr lang="id-ID" sz="1800" dirty="0" smtClean="0"/>
                        <a:t>0</a:t>
                      </a:r>
                      <a:endParaRPr lang="id-ID" sz="1800" dirty="0"/>
                    </a:p>
                  </a:txBody>
                  <a:tcPr marT="34290" marB="34290" anchor="ctr"/>
                </a:tc>
                <a:tc>
                  <a:txBody>
                    <a:bodyPr/>
                    <a:lstStyle/>
                    <a:p>
                      <a:pPr algn="ctr"/>
                      <a:r>
                        <a:rPr lang="id-ID" sz="1800" dirty="0" smtClean="0"/>
                        <a:t>1</a:t>
                      </a:r>
                      <a:endParaRPr lang="id-ID" sz="1800" dirty="0"/>
                    </a:p>
                  </a:txBody>
                  <a:tcPr marT="34290" marB="34290" anchor="ctr"/>
                </a:tc>
                <a:tc>
                  <a:txBody>
                    <a:bodyPr/>
                    <a:lstStyle/>
                    <a:p>
                      <a:pPr algn="ctr"/>
                      <a:r>
                        <a:rPr lang="id-ID" sz="1800" dirty="0" smtClean="0"/>
                        <a:t>1</a:t>
                      </a:r>
                      <a:endParaRPr lang="id-ID" sz="1800" dirty="0"/>
                    </a:p>
                  </a:txBody>
                  <a:tcPr marT="34290" marB="34290" anchor="ctr"/>
                </a:tc>
                <a:extLst>
                  <a:ext uri="{0D108BD9-81ED-4DB2-BD59-A6C34878D82A}">
                    <a16:rowId xmlns:a16="http://schemas.microsoft.com/office/drawing/2014/main" val="10002"/>
                  </a:ext>
                </a:extLst>
              </a:tr>
              <a:tr h="316835">
                <a:tc>
                  <a:txBody>
                    <a:bodyPr/>
                    <a:lstStyle/>
                    <a:p>
                      <a:pPr algn="ctr"/>
                      <a:r>
                        <a:rPr lang="id-ID" sz="1800" dirty="0" smtClean="0"/>
                        <a:t>1</a:t>
                      </a:r>
                      <a:endParaRPr lang="id-ID" sz="1800" dirty="0"/>
                    </a:p>
                  </a:txBody>
                  <a:tcPr marT="34290" marB="34290" anchor="ctr"/>
                </a:tc>
                <a:tc>
                  <a:txBody>
                    <a:bodyPr/>
                    <a:lstStyle/>
                    <a:p>
                      <a:pPr algn="ctr"/>
                      <a:r>
                        <a:rPr lang="id-ID" sz="1800" dirty="0" smtClean="0"/>
                        <a:t>0</a:t>
                      </a:r>
                      <a:endParaRPr lang="id-ID" sz="1800" dirty="0"/>
                    </a:p>
                  </a:txBody>
                  <a:tcPr marT="34290" marB="34290" anchor="ctr"/>
                </a:tc>
                <a:tc>
                  <a:txBody>
                    <a:bodyPr/>
                    <a:lstStyle/>
                    <a:p>
                      <a:pPr algn="ctr"/>
                      <a:r>
                        <a:rPr lang="id-ID" sz="1800" dirty="0" smtClean="0"/>
                        <a:t>1</a:t>
                      </a:r>
                      <a:endParaRPr lang="id-ID" sz="1800" dirty="0"/>
                    </a:p>
                  </a:txBody>
                  <a:tcPr marT="34290" marB="34290" anchor="ctr"/>
                </a:tc>
                <a:extLst>
                  <a:ext uri="{0D108BD9-81ED-4DB2-BD59-A6C34878D82A}">
                    <a16:rowId xmlns:a16="http://schemas.microsoft.com/office/drawing/2014/main" val="10003"/>
                  </a:ext>
                </a:extLst>
              </a:tr>
              <a:tr h="316835">
                <a:tc>
                  <a:txBody>
                    <a:bodyPr/>
                    <a:lstStyle/>
                    <a:p>
                      <a:pPr algn="ctr"/>
                      <a:r>
                        <a:rPr lang="id-ID" sz="1800" dirty="0" smtClean="0"/>
                        <a:t>1</a:t>
                      </a:r>
                      <a:endParaRPr lang="id-ID" sz="1800" dirty="0"/>
                    </a:p>
                  </a:txBody>
                  <a:tcPr marT="34290" marB="34290" anchor="ctr"/>
                </a:tc>
                <a:tc>
                  <a:txBody>
                    <a:bodyPr/>
                    <a:lstStyle/>
                    <a:p>
                      <a:pPr algn="ctr"/>
                      <a:r>
                        <a:rPr lang="id-ID" sz="1800" dirty="0" smtClean="0"/>
                        <a:t>1</a:t>
                      </a:r>
                      <a:endParaRPr lang="id-ID" sz="1800" dirty="0"/>
                    </a:p>
                  </a:txBody>
                  <a:tcPr marT="34290" marB="34290" anchor="ctr"/>
                </a:tc>
                <a:tc>
                  <a:txBody>
                    <a:bodyPr/>
                    <a:lstStyle/>
                    <a:p>
                      <a:pPr algn="ctr"/>
                      <a:r>
                        <a:rPr lang="id-ID" sz="1800" dirty="0" smtClean="0"/>
                        <a:t>1</a:t>
                      </a:r>
                      <a:endParaRPr lang="id-ID" sz="1800" dirty="0"/>
                    </a:p>
                  </a:txBody>
                  <a:tcPr marT="34290" marB="34290" anchor="ctr"/>
                </a:tc>
                <a:extLst>
                  <a:ext uri="{0D108BD9-81ED-4DB2-BD59-A6C34878D82A}">
                    <a16:rowId xmlns:a16="http://schemas.microsoft.com/office/drawing/2014/main" val="10004"/>
                  </a:ext>
                </a:extLst>
              </a:tr>
            </a:tbl>
          </a:graphicData>
        </a:graphic>
      </p:graphicFrame>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3" name="Rectangle 2"/>
          <p:cNvSpPr/>
          <p:nvPr/>
        </p:nvSpPr>
        <p:spPr>
          <a:xfrm>
            <a:off x="819303" y="3184746"/>
            <a:ext cx="4038168" cy="1200329"/>
          </a:xfrm>
          <a:prstGeom prst="rect">
            <a:avLst/>
          </a:prstGeom>
          <a:solidFill>
            <a:schemeClr val="accent3">
              <a:lumMod val="40000"/>
              <a:lumOff val="60000"/>
            </a:schemeClr>
          </a:solidFill>
        </p:spPr>
        <p:txBody>
          <a:bodyPr wrap="square">
            <a:spAutoFit/>
          </a:bodyPr>
          <a:lstStyle/>
          <a:p>
            <a:pPr algn="ctr"/>
            <a:r>
              <a:rPr lang="id-ID" dirty="0">
                <a:latin typeface="Cambria" panose="02040503050406030204" pitchFamily="18" charset="0"/>
                <a:ea typeface="Cambria" panose="02040503050406030204" pitchFamily="18" charset="0"/>
              </a:rPr>
              <a:t>Pada pengoperasian gerbang logika </a:t>
            </a:r>
            <a:r>
              <a:rPr lang="id-ID" i="1" dirty="0">
                <a:latin typeface="Cambria" panose="02040503050406030204" pitchFamily="18" charset="0"/>
                <a:ea typeface="Cambria" panose="02040503050406030204" pitchFamily="18" charset="0"/>
              </a:rPr>
              <a:t>OR</a:t>
            </a:r>
            <a:r>
              <a:rPr lang="id-ID" dirty="0">
                <a:latin typeface="Cambria" panose="02040503050406030204" pitchFamily="18" charset="0"/>
                <a:ea typeface="Cambria" panose="02040503050406030204" pitchFamily="18" charset="0"/>
              </a:rPr>
              <a:t> akan dihasilkan nilai </a:t>
            </a:r>
            <a:r>
              <a:rPr lang="id-ID" i="1" dirty="0">
                <a:latin typeface="Cambria" panose="02040503050406030204" pitchFamily="18" charset="0"/>
                <a:ea typeface="Cambria" panose="02040503050406030204" pitchFamily="18" charset="0"/>
              </a:rPr>
              <a:t>output</a:t>
            </a:r>
            <a:r>
              <a:rPr lang="id-ID" dirty="0">
                <a:latin typeface="Cambria" panose="02040503050406030204" pitchFamily="18" charset="0"/>
                <a:ea typeface="Cambria" panose="02040503050406030204" pitchFamily="18" charset="0"/>
              </a:rPr>
              <a:t> </a:t>
            </a:r>
            <a:r>
              <a:rPr lang="id-ID" i="1" dirty="0">
                <a:latin typeface="Cambria" panose="02040503050406030204" pitchFamily="18" charset="0"/>
                <a:ea typeface="Cambria" panose="02040503050406030204" pitchFamily="18" charset="0"/>
              </a:rPr>
              <a:t>true</a:t>
            </a:r>
            <a:r>
              <a:rPr lang="id-ID" dirty="0">
                <a:latin typeface="Cambria" panose="02040503050406030204" pitchFamily="18" charset="0"/>
                <a:ea typeface="Cambria" panose="02040503050406030204" pitchFamily="18" charset="0"/>
              </a:rPr>
              <a:t> jika ada salah satu input data bernilai </a:t>
            </a:r>
            <a:r>
              <a:rPr lang="id-ID" i="1" dirty="0">
                <a:latin typeface="Cambria" panose="02040503050406030204" pitchFamily="18" charset="0"/>
                <a:ea typeface="Cambria" panose="02040503050406030204" pitchFamily="18" charset="0"/>
              </a:rPr>
              <a:t>true</a:t>
            </a:r>
            <a:r>
              <a:rPr lang="id-ID" dirty="0">
                <a:latin typeface="Cambria" panose="02040503050406030204" pitchFamily="18" charset="0"/>
                <a:ea typeface="Cambria" panose="02040503050406030204" pitchFamily="18" charset="0"/>
              </a:rPr>
              <a:t> atau berpotensial tinggi (</a:t>
            </a:r>
            <a:r>
              <a:rPr lang="id-ID" i="1" dirty="0">
                <a:latin typeface="Cambria" panose="02040503050406030204" pitchFamily="18" charset="0"/>
                <a:ea typeface="Cambria" panose="02040503050406030204" pitchFamily="18" charset="0"/>
              </a:rPr>
              <a:t>high</a:t>
            </a:r>
            <a:r>
              <a:rPr lang="id-ID" dirty="0">
                <a:latin typeface="Cambria" panose="02040503050406030204" pitchFamily="18" charset="0"/>
                <a:ea typeface="Cambria" panose="02040503050406030204" pitchFamily="18" charset="0"/>
              </a:rPr>
              <a:t>). </a:t>
            </a:r>
            <a:endParaRPr lang="en-US" dirty="0">
              <a:latin typeface="Cambria" panose="02040503050406030204" pitchFamily="18" charset="0"/>
              <a:ea typeface="Cambria" panose="02040503050406030204" pitchFamily="18" charset="0"/>
            </a:endParaRPr>
          </a:p>
        </p:txBody>
      </p:sp>
      <p:pic>
        <p:nvPicPr>
          <p:cNvPr id="10" name="Picture 9"/>
          <p:cNvPicPr>
            <a:picLocks noChangeAspect="1"/>
          </p:cNvPicPr>
          <p:nvPr/>
        </p:nvPicPr>
        <p:blipFill rotWithShape="1">
          <a:blip r:embed="rId3" cstate="print">
            <a:extLst>
              <a:ext uri="{28A0092B-C50C-407E-A947-70E740481C1C}">
                <a14:useLocalDpi xmlns:a14="http://schemas.microsoft.com/office/drawing/2010/main" val="0"/>
              </a:ext>
            </a:extLst>
          </a:blip>
          <a:srcRect l="16400" t="13601" r="29001" b="59800"/>
          <a:stretch/>
        </p:blipFill>
        <p:spPr>
          <a:xfrm>
            <a:off x="5292080" y="3003798"/>
            <a:ext cx="2808312" cy="1368152"/>
          </a:xfrm>
          <a:prstGeom prst="rect">
            <a:avLst/>
          </a:prstGeom>
        </p:spPr>
      </p:pic>
      <p:sp>
        <p:nvSpPr>
          <p:cNvPr id="11" name="TextBox 10"/>
          <p:cNvSpPr txBox="1"/>
          <p:nvPr/>
        </p:nvSpPr>
        <p:spPr>
          <a:xfrm>
            <a:off x="5652120" y="3298477"/>
            <a:ext cx="288032" cy="369332"/>
          </a:xfrm>
          <a:prstGeom prst="rect">
            <a:avLst/>
          </a:prstGeom>
          <a:noFill/>
        </p:spPr>
        <p:txBody>
          <a:bodyPr wrap="square" rtlCol="0" anchor="ctr">
            <a:spAutoFit/>
          </a:bodyPr>
          <a:lstStyle/>
          <a:p>
            <a:pPr algn="ctr"/>
            <a:r>
              <a:rPr lang="en-US" b="1" i="1" dirty="0" smtClean="0">
                <a:latin typeface="Cambria" panose="02040503050406030204" pitchFamily="18" charset="0"/>
                <a:ea typeface="Cambria" panose="02040503050406030204" pitchFamily="18" charset="0"/>
              </a:rPr>
              <a:t>A</a:t>
            </a:r>
            <a:endParaRPr lang="en-US" b="1" i="1" dirty="0">
              <a:latin typeface="Cambria" panose="02040503050406030204" pitchFamily="18" charset="0"/>
              <a:ea typeface="Cambria" panose="02040503050406030204" pitchFamily="18" charset="0"/>
            </a:endParaRPr>
          </a:p>
        </p:txBody>
      </p:sp>
      <p:sp>
        <p:nvSpPr>
          <p:cNvPr id="12" name="TextBox 11"/>
          <p:cNvSpPr txBox="1"/>
          <p:nvPr/>
        </p:nvSpPr>
        <p:spPr>
          <a:xfrm>
            <a:off x="5652120" y="3587910"/>
            <a:ext cx="288032" cy="369332"/>
          </a:xfrm>
          <a:prstGeom prst="rect">
            <a:avLst/>
          </a:prstGeom>
          <a:noFill/>
        </p:spPr>
        <p:txBody>
          <a:bodyPr wrap="square" rtlCol="0" anchor="ctr">
            <a:spAutoFit/>
          </a:bodyPr>
          <a:lstStyle/>
          <a:p>
            <a:pPr algn="ctr"/>
            <a:r>
              <a:rPr lang="en-US" b="1" i="1" dirty="0">
                <a:latin typeface="Cambria" panose="02040503050406030204" pitchFamily="18" charset="0"/>
                <a:ea typeface="Cambria" panose="02040503050406030204" pitchFamily="18" charset="0"/>
              </a:rPr>
              <a:t>B</a:t>
            </a:r>
          </a:p>
        </p:txBody>
      </p:sp>
      <p:sp>
        <p:nvSpPr>
          <p:cNvPr id="13" name="TextBox 12"/>
          <p:cNvSpPr txBox="1"/>
          <p:nvPr/>
        </p:nvSpPr>
        <p:spPr>
          <a:xfrm>
            <a:off x="7596336" y="3475379"/>
            <a:ext cx="288032" cy="369332"/>
          </a:xfrm>
          <a:prstGeom prst="rect">
            <a:avLst/>
          </a:prstGeom>
          <a:noFill/>
        </p:spPr>
        <p:txBody>
          <a:bodyPr wrap="square" rtlCol="0" anchor="ctr">
            <a:spAutoFit/>
          </a:bodyPr>
          <a:lstStyle/>
          <a:p>
            <a:pPr algn="ctr"/>
            <a:r>
              <a:rPr lang="en-US" b="1" i="1" dirty="0">
                <a:latin typeface="Cambria" panose="02040503050406030204" pitchFamily="18" charset="0"/>
                <a:ea typeface="Cambria" panose="02040503050406030204" pitchFamily="18" charset="0"/>
              </a:rPr>
              <a:t>X</a:t>
            </a:r>
          </a:p>
        </p:txBody>
      </p:sp>
      <p:sp>
        <p:nvSpPr>
          <p:cNvPr id="14" name="Rectangle 13"/>
          <p:cNvSpPr/>
          <p:nvPr/>
        </p:nvSpPr>
        <p:spPr>
          <a:xfrm>
            <a:off x="761239" y="3113583"/>
            <a:ext cx="4154297" cy="1335337"/>
          </a:xfrm>
          <a:prstGeom prst="rect">
            <a:avLst/>
          </a:prstGeom>
          <a:noFill/>
          <a:ln w="38100">
            <a:solidFill>
              <a:schemeClr val="accent3">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5445638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Google Shape;1616;p72"/>
          <p:cNvSpPr/>
          <p:nvPr/>
        </p:nvSpPr>
        <p:spPr>
          <a:xfrm rot="13959577">
            <a:off x="833117" y="1608621"/>
            <a:ext cx="4590068" cy="2823935"/>
          </a:xfrm>
          <a:custGeom>
            <a:avLst/>
            <a:gdLst/>
            <a:ahLst/>
            <a:cxnLst/>
            <a:rect l="l" t="t" r="r" b="b"/>
            <a:pathLst>
              <a:path w="59643" h="36694" extrusionOk="0">
                <a:moveTo>
                  <a:pt x="6271" y="15779"/>
                </a:moveTo>
                <a:cubicBezTo>
                  <a:pt x="9374" y="14178"/>
                  <a:pt x="17513" y="18347"/>
                  <a:pt x="23150" y="11676"/>
                </a:cubicBezTo>
                <a:cubicBezTo>
                  <a:pt x="28787" y="5004"/>
                  <a:pt x="30455" y="1"/>
                  <a:pt x="37327" y="2302"/>
                </a:cubicBezTo>
                <a:cubicBezTo>
                  <a:pt x="44198" y="4571"/>
                  <a:pt x="43064" y="13410"/>
                  <a:pt x="47601" y="15779"/>
                </a:cubicBezTo>
                <a:cubicBezTo>
                  <a:pt x="52104" y="18147"/>
                  <a:pt x="59643" y="31690"/>
                  <a:pt x="43364" y="34192"/>
                </a:cubicBezTo>
                <a:cubicBezTo>
                  <a:pt x="27120" y="36694"/>
                  <a:pt x="10441" y="33158"/>
                  <a:pt x="5204" y="27520"/>
                </a:cubicBezTo>
                <a:cubicBezTo>
                  <a:pt x="0" y="21883"/>
                  <a:pt x="3136" y="17380"/>
                  <a:pt x="6271" y="15779"/>
                </a:cubicBezTo>
                <a:close/>
              </a:path>
            </a:pathLst>
          </a:custGeom>
          <a:solidFill>
            <a:schemeClr val="accent4">
              <a:lumMod val="20000"/>
              <a:lumOff val="80000"/>
            </a:schemeClr>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Google Shape;1542;p70"/>
          <p:cNvSpPr/>
          <p:nvPr/>
        </p:nvSpPr>
        <p:spPr>
          <a:xfrm>
            <a:off x="4556900" y="164966"/>
            <a:ext cx="2115573" cy="1866080"/>
          </a:xfrm>
          <a:custGeom>
            <a:avLst/>
            <a:gdLst/>
            <a:ahLst/>
            <a:cxnLst/>
            <a:rect l="l" t="t" r="r" b="b"/>
            <a:pathLst>
              <a:path w="13679" h="12066" extrusionOk="0">
                <a:moveTo>
                  <a:pt x="7541" y="1"/>
                </a:moveTo>
                <a:cubicBezTo>
                  <a:pt x="7109" y="1"/>
                  <a:pt x="6648" y="24"/>
                  <a:pt x="6157" y="68"/>
                </a:cubicBezTo>
                <a:cubicBezTo>
                  <a:pt x="1981" y="443"/>
                  <a:pt x="28" y="3173"/>
                  <a:pt x="1" y="6385"/>
                </a:cubicBezTo>
                <a:cubicBezTo>
                  <a:pt x="598" y="10109"/>
                  <a:pt x="2003" y="12066"/>
                  <a:pt x="5300" y="12066"/>
                </a:cubicBezTo>
                <a:cubicBezTo>
                  <a:pt x="5700" y="12066"/>
                  <a:pt x="6128" y="12037"/>
                  <a:pt x="6585" y="11979"/>
                </a:cubicBezTo>
                <a:cubicBezTo>
                  <a:pt x="10680" y="11470"/>
                  <a:pt x="13678" y="9516"/>
                  <a:pt x="12822" y="4297"/>
                </a:cubicBezTo>
                <a:cubicBezTo>
                  <a:pt x="12326" y="1256"/>
                  <a:pt x="10731" y="1"/>
                  <a:pt x="7541" y="1"/>
                </a:cubicBezTo>
                <a:close/>
              </a:path>
            </a:pathLst>
          </a:custGeom>
          <a:solidFill>
            <a:schemeClr val="accent6">
              <a:lumMod val="20000"/>
              <a:lumOff val="80000"/>
            </a:schemeClr>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Google Shape;1543;p70"/>
          <p:cNvSpPr/>
          <p:nvPr/>
        </p:nvSpPr>
        <p:spPr>
          <a:xfrm rot="13587038">
            <a:off x="6715740" y="1269768"/>
            <a:ext cx="3179853" cy="3166668"/>
          </a:xfrm>
          <a:custGeom>
            <a:avLst/>
            <a:gdLst/>
            <a:ahLst/>
            <a:cxnLst/>
            <a:rect l="l" t="t" r="r" b="b"/>
            <a:pathLst>
              <a:path w="48235" h="48035" extrusionOk="0">
                <a:moveTo>
                  <a:pt x="3770" y="17379"/>
                </a:moveTo>
                <a:cubicBezTo>
                  <a:pt x="7573" y="20948"/>
                  <a:pt x="10108" y="20948"/>
                  <a:pt x="20515" y="21349"/>
                </a:cubicBezTo>
                <a:cubicBezTo>
                  <a:pt x="30956" y="21782"/>
                  <a:pt x="19314" y="35525"/>
                  <a:pt x="27520" y="41797"/>
                </a:cubicBezTo>
                <a:cubicBezTo>
                  <a:pt x="35726" y="48034"/>
                  <a:pt x="48235" y="37827"/>
                  <a:pt x="48235" y="26986"/>
                </a:cubicBezTo>
                <a:cubicBezTo>
                  <a:pt x="48235" y="16145"/>
                  <a:pt x="35026" y="0"/>
                  <a:pt x="18080" y="867"/>
                </a:cubicBezTo>
                <a:cubicBezTo>
                  <a:pt x="1135" y="1768"/>
                  <a:pt x="1" y="13843"/>
                  <a:pt x="3770" y="17379"/>
                </a:cubicBezTo>
                <a:close/>
              </a:path>
            </a:pathLst>
          </a:custGeom>
          <a:solidFill>
            <a:schemeClr val="accent1">
              <a:lumMod val="20000"/>
              <a:lumOff val="80000"/>
            </a:schemeClr>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9" name="Google Shape;1811;p34"/>
          <p:cNvGrpSpPr/>
          <p:nvPr/>
        </p:nvGrpSpPr>
        <p:grpSpPr>
          <a:xfrm>
            <a:off x="2541476" y="339503"/>
            <a:ext cx="6146420" cy="4439330"/>
            <a:chOff x="1551000" y="452264"/>
            <a:chExt cx="6042000" cy="4363911"/>
          </a:xfrm>
        </p:grpSpPr>
        <p:sp>
          <p:nvSpPr>
            <p:cNvPr id="20" name="Google Shape;1812;p34"/>
            <p:cNvSpPr/>
            <p:nvPr/>
          </p:nvSpPr>
          <p:spPr>
            <a:xfrm>
              <a:off x="1551000" y="4440875"/>
              <a:ext cx="6042000" cy="375300"/>
            </a:xfrm>
            <a:prstGeom prst="ellipse">
              <a:avLst/>
            </a:prstGeom>
            <a:solidFill>
              <a:srgbClr val="2C3045">
                <a:alpha val="1556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nvGrpSpPr>
            <p:cNvPr id="21" name="Google Shape;1813;p34"/>
            <p:cNvGrpSpPr/>
            <p:nvPr/>
          </p:nvGrpSpPr>
          <p:grpSpPr>
            <a:xfrm>
              <a:off x="1705800" y="452264"/>
              <a:ext cx="5732400" cy="4147136"/>
              <a:chOff x="628875" y="452264"/>
              <a:chExt cx="5732400" cy="4147136"/>
            </a:xfrm>
          </p:grpSpPr>
          <p:sp>
            <p:nvSpPr>
              <p:cNvPr id="22" name="Google Shape;1814;p34"/>
              <p:cNvSpPr/>
              <p:nvPr/>
            </p:nvSpPr>
            <p:spPr>
              <a:xfrm>
                <a:off x="692753" y="617500"/>
                <a:ext cx="5598900" cy="3981900"/>
              </a:xfrm>
              <a:prstGeom prst="roundRect">
                <a:avLst>
                  <a:gd name="adj" fmla="val 5289"/>
                </a:avLst>
              </a:prstGeom>
              <a:solidFill>
                <a:schemeClr val="accent5">
                  <a:lumMod val="50000"/>
                </a:schemeClr>
              </a:solidFill>
              <a:ln w="12700">
                <a:solidFill>
                  <a:schemeClr val="tx1"/>
                </a:solid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24" name="Google Shape;1815;p34"/>
              <p:cNvSpPr/>
              <p:nvPr/>
            </p:nvSpPr>
            <p:spPr>
              <a:xfrm>
                <a:off x="628875" y="527550"/>
                <a:ext cx="5732400" cy="433500"/>
              </a:xfrm>
              <a:prstGeom prst="roundRect">
                <a:avLst>
                  <a:gd name="adj" fmla="val 13206"/>
                </a:avLst>
              </a:prstGeom>
              <a:solidFill>
                <a:schemeClr val="accent4">
                  <a:lumMod val="60000"/>
                  <a:lumOff val="4000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nvGrpSpPr>
              <p:cNvPr id="25" name="Google Shape;1816;p34"/>
              <p:cNvGrpSpPr/>
              <p:nvPr/>
            </p:nvGrpSpPr>
            <p:grpSpPr>
              <a:xfrm>
                <a:off x="816950" y="452264"/>
                <a:ext cx="196200" cy="375250"/>
                <a:chOff x="816950" y="467150"/>
                <a:chExt cx="196200" cy="375250"/>
              </a:xfrm>
            </p:grpSpPr>
            <p:sp>
              <p:nvSpPr>
                <p:cNvPr id="66" name="Google Shape;1817;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67" name="Google Shape;1818;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0" name="Google Shape;1819;p34"/>
              <p:cNvGrpSpPr/>
              <p:nvPr/>
            </p:nvGrpSpPr>
            <p:grpSpPr>
              <a:xfrm>
                <a:off x="1244763" y="452264"/>
                <a:ext cx="196200" cy="375250"/>
                <a:chOff x="816950" y="467150"/>
                <a:chExt cx="196200" cy="375250"/>
              </a:xfrm>
            </p:grpSpPr>
            <p:sp>
              <p:nvSpPr>
                <p:cNvPr id="64" name="Google Shape;1820;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65" name="Google Shape;1821;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1" name="Google Shape;1822;p34"/>
              <p:cNvGrpSpPr/>
              <p:nvPr/>
            </p:nvGrpSpPr>
            <p:grpSpPr>
              <a:xfrm>
                <a:off x="1672575" y="452264"/>
                <a:ext cx="196200" cy="375250"/>
                <a:chOff x="816950" y="467150"/>
                <a:chExt cx="196200" cy="375250"/>
              </a:xfrm>
            </p:grpSpPr>
            <p:sp>
              <p:nvSpPr>
                <p:cNvPr id="62" name="Google Shape;1823;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63" name="Google Shape;1824;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2" name="Google Shape;1825;p34"/>
              <p:cNvGrpSpPr/>
              <p:nvPr/>
            </p:nvGrpSpPr>
            <p:grpSpPr>
              <a:xfrm>
                <a:off x="2100388" y="452264"/>
                <a:ext cx="196200" cy="375250"/>
                <a:chOff x="816950" y="467150"/>
                <a:chExt cx="196200" cy="375250"/>
              </a:xfrm>
            </p:grpSpPr>
            <p:sp>
              <p:nvSpPr>
                <p:cNvPr id="60" name="Google Shape;1826;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61" name="Google Shape;1827;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3" name="Google Shape;1828;p34"/>
              <p:cNvGrpSpPr/>
              <p:nvPr/>
            </p:nvGrpSpPr>
            <p:grpSpPr>
              <a:xfrm>
                <a:off x="2528200" y="452264"/>
                <a:ext cx="196200" cy="375250"/>
                <a:chOff x="816950" y="467150"/>
                <a:chExt cx="196200" cy="375250"/>
              </a:xfrm>
            </p:grpSpPr>
            <p:sp>
              <p:nvSpPr>
                <p:cNvPr id="58" name="Google Shape;1829;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9" name="Google Shape;1830;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4" name="Google Shape;1831;p34"/>
              <p:cNvGrpSpPr/>
              <p:nvPr/>
            </p:nvGrpSpPr>
            <p:grpSpPr>
              <a:xfrm>
                <a:off x="2956013" y="452264"/>
                <a:ext cx="196200" cy="375250"/>
                <a:chOff x="816950" y="467150"/>
                <a:chExt cx="196200" cy="375250"/>
              </a:xfrm>
            </p:grpSpPr>
            <p:sp>
              <p:nvSpPr>
                <p:cNvPr id="56" name="Google Shape;1832;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7" name="Google Shape;1833;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5" name="Google Shape;1834;p34"/>
              <p:cNvGrpSpPr/>
              <p:nvPr/>
            </p:nvGrpSpPr>
            <p:grpSpPr>
              <a:xfrm>
                <a:off x="3383825" y="452264"/>
                <a:ext cx="196200" cy="375250"/>
                <a:chOff x="816950" y="467150"/>
                <a:chExt cx="196200" cy="375250"/>
              </a:xfrm>
            </p:grpSpPr>
            <p:sp>
              <p:nvSpPr>
                <p:cNvPr id="54" name="Google Shape;1835;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5" name="Google Shape;1836;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6" name="Google Shape;1837;p34"/>
              <p:cNvGrpSpPr/>
              <p:nvPr/>
            </p:nvGrpSpPr>
            <p:grpSpPr>
              <a:xfrm>
                <a:off x="3811638" y="452264"/>
                <a:ext cx="196200" cy="375250"/>
                <a:chOff x="816950" y="467150"/>
                <a:chExt cx="196200" cy="375250"/>
              </a:xfrm>
            </p:grpSpPr>
            <p:sp>
              <p:nvSpPr>
                <p:cNvPr id="52" name="Google Shape;1838;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3" name="Google Shape;1839;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7" name="Google Shape;1840;p34"/>
              <p:cNvGrpSpPr/>
              <p:nvPr/>
            </p:nvGrpSpPr>
            <p:grpSpPr>
              <a:xfrm>
                <a:off x="4239450" y="452264"/>
                <a:ext cx="196200" cy="375250"/>
                <a:chOff x="816950" y="467150"/>
                <a:chExt cx="196200" cy="375250"/>
              </a:xfrm>
            </p:grpSpPr>
            <p:sp>
              <p:nvSpPr>
                <p:cNvPr id="50" name="Google Shape;1841;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1" name="Google Shape;1842;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8" name="Google Shape;1843;p34"/>
              <p:cNvGrpSpPr/>
              <p:nvPr/>
            </p:nvGrpSpPr>
            <p:grpSpPr>
              <a:xfrm>
                <a:off x="4667263" y="452264"/>
                <a:ext cx="196200" cy="375250"/>
                <a:chOff x="816950" y="467150"/>
                <a:chExt cx="196200" cy="375250"/>
              </a:xfrm>
            </p:grpSpPr>
            <p:sp>
              <p:nvSpPr>
                <p:cNvPr id="48" name="Google Shape;1844;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9" name="Google Shape;1845;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9" name="Google Shape;1846;p34"/>
              <p:cNvGrpSpPr/>
              <p:nvPr/>
            </p:nvGrpSpPr>
            <p:grpSpPr>
              <a:xfrm>
                <a:off x="5095075" y="452264"/>
                <a:ext cx="196200" cy="375250"/>
                <a:chOff x="816950" y="467150"/>
                <a:chExt cx="196200" cy="375250"/>
              </a:xfrm>
            </p:grpSpPr>
            <p:sp>
              <p:nvSpPr>
                <p:cNvPr id="46" name="Google Shape;1847;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7" name="Google Shape;1848;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40" name="Google Shape;1849;p34"/>
              <p:cNvGrpSpPr/>
              <p:nvPr/>
            </p:nvGrpSpPr>
            <p:grpSpPr>
              <a:xfrm>
                <a:off x="5522888" y="452264"/>
                <a:ext cx="196200" cy="375250"/>
                <a:chOff x="816950" y="467150"/>
                <a:chExt cx="196200" cy="375250"/>
              </a:xfrm>
            </p:grpSpPr>
            <p:sp>
              <p:nvSpPr>
                <p:cNvPr id="44" name="Google Shape;1850;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5" name="Google Shape;1851;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41" name="Google Shape;1852;p34"/>
              <p:cNvGrpSpPr/>
              <p:nvPr/>
            </p:nvGrpSpPr>
            <p:grpSpPr>
              <a:xfrm>
                <a:off x="5950700" y="452264"/>
                <a:ext cx="196200" cy="375250"/>
                <a:chOff x="816950" y="467150"/>
                <a:chExt cx="196200" cy="375250"/>
              </a:xfrm>
            </p:grpSpPr>
            <p:sp>
              <p:nvSpPr>
                <p:cNvPr id="42" name="Google Shape;1853;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3" name="Google Shape;1854;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gr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68" name="Content Placeholder 2"/>
          <p:cNvSpPr>
            <a:spLocks noGrp="1"/>
          </p:cNvSpPr>
          <p:nvPr>
            <p:ph idx="1"/>
          </p:nvPr>
        </p:nvSpPr>
        <p:spPr>
          <a:xfrm>
            <a:off x="3118445" y="1071096"/>
            <a:ext cx="5022882" cy="3371756"/>
          </a:xfrm>
        </p:spPr>
        <p:txBody>
          <a:bodyPr anchor="ctr">
            <a:noAutofit/>
          </a:bodyPr>
          <a:lstStyle/>
          <a:p>
            <a:pPr marL="0" lvl="0" indent="0" algn="ctr">
              <a:buNone/>
            </a:pPr>
            <a:r>
              <a:rPr lang="id-ID" sz="1800" dirty="0">
                <a:solidFill>
                  <a:schemeClr val="bg1"/>
                </a:solidFill>
                <a:latin typeface="Cambria" panose="02040503050406030204" pitchFamily="18" charset="0"/>
                <a:ea typeface="Cambria" panose="02040503050406030204" pitchFamily="18" charset="0"/>
              </a:rPr>
              <a:t>Kerusakan pada MBR akan menyebabkan disk tidak dapat menemukan </a:t>
            </a:r>
            <a:r>
              <a:rPr lang="id-ID" sz="1800" i="1" dirty="0">
                <a:solidFill>
                  <a:schemeClr val="bg1"/>
                </a:solidFill>
                <a:latin typeface="Cambria" panose="02040503050406030204" pitchFamily="18" charset="0"/>
                <a:ea typeface="Cambria" panose="02040503050406030204" pitchFamily="18" charset="0"/>
              </a:rPr>
              <a:t>bootloader</a:t>
            </a:r>
            <a:r>
              <a:rPr lang="id-ID" sz="1800" dirty="0">
                <a:solidFill>
                  <a:schemeClr val="bg1"/>
                </a:solidFill>
                <a:latin typeface="Cambria" panose="02040503050406030204" pitchFamily="18" charset="0"/>
                <a:ea typeface="Cambria" panose="02040503050406030204" pitchFamily="18" charset="0"/>
              </a:rPr>
              <a:t>, yang berakibat sistem operasi tidak dapat </a:t>
            </a:r>
            <a:r>
              <a:rPr lang="id-ID" sz="1800" i="1" dirty="0">
                <a:solidFill>
                  <a:schemeClr val="bg1"/>
                </a:solidFill>
                <a:latin typeface="Cambria" panose="02040503050406030204" pitchFamily="18" charset="0"/>
                <a:ea typeface="Cambria" panose="02040503050406030204" pitchFamily="18" charset="0"/>
              </a:rPr>
              <a:t>booting</a:t>
            </a:r>
            <a:r>
              <a:rPr lang="id-ID" sz="1800" dirty="0">
                <a:solidFill>
                  <a:schemeClr val="bg1"/>
                </a:solidFill>
                <a:latin typeface="Cambria" panose="02040503050406030204" pitchFamily="18" charset="0"/>
                <a:ea typeface="Cambria" panose="02040503050406030204" pitchFamily="18" charset="0"/>
              </a:rPr>
              <a:t>. Jika kerusakannya permanen, seperti </a:t>
            </a:r>
            <a:r>
              <a:rPr lang="id-ID" sz="1800" i="1" dirty="0">
                <a:solidFill>
                  <a:schemeClr val="bg1"/>
                </a:solidFill>
                <a:latin typeface="Cambria" panose="02040503050406030204" pitchFamily="18" charset="0"/>
                <a:ea typeface="Cambria" panose="02040503050406030204" pitchFamily="18" charset="0"/>
              </a:rPr>
              <a:t>bad</a:t>
            </a:r>
            <a:r>
              <a:rPr lang="id-ID" sz="1800" dirty="0">
                <a:solidFill>
                  <a:schemeClr val="bg1"/>
                </a:solidFill>
                <a:latin typeface="Cambria" panose="02040503050406030204" pitchFamily="18" charset="0"/>
                <a:ea typeface="Cambria" panose="02040503050406030204" pitchFamily="18" charset="0"/>
              </a:rPr>
              <a:t> </a:t>
            </a:r>
            <a:r>
              <a:rPr lang="id-ID" sz="1800" i="1" dirty="0">
                <a:solidFill>
                  <a:schemeClr val="bg1"/>
                </a:solidFill>
                <a:latin typeface="Cambria" panose="02040503050406030204" pitchFamily="18" charset="0"/>
                <a:ea typeface="Cambria" panose="02040503050406030204" pitchFamily="18" charset="0"/>
              </a:rPr>
              <a:t>sector</a:t>
            </a:r>
            <a:r>
              <a:rPr lang="id-ID" sz="1800" dirty="0">
                <a:solidFill>
                  <a:schemeClr val="bg1"/>
                </a:solidFill>
                <a:latin typeface="Cambria" panose="02040503050406030204" pitchFamily="18" charset="0"/>
                <a:ea typeface="Cambria" panose="02040503050406030204" pitchFamily="18" charset="0"/>
              </a:rPr>
              <a:t> akan menyebabkan disk tersebut tidak dapat digunakan sebagai partisi aktif tempat menyimpan MBR atau </a:t>
            </a:r>
            <a:r>
              <a:rPr lang="id-ID" sz="1800" i="1" dirty="0">
                <a:solidFill>
                  <a:schemeClr val="bg1"/>
                </a:solidFill>
                <a:latin typeface="Cambria" panose="02040503050406030204" pitchFamily="18" charset="0"/>
                <a:ea typeface="Cambria" panose="02040503050406030204" pitchFamily="18" charset="0"/>
              </a:rPr>
              <a:t>bootloader</a:t>
            </a:r>
            <a:r>
              <a:rPr lang="id-ID" sz="1800" dirty="0" smtClean="0">
                <a:solidFill>
                  <a:schemeClr val="bg1"/>
                </a:solidFill>
                <a:latin typeface="Cambria" panose="02040503050406030204" pitchFamily="18" charset="0"/>
                <a:ea typeface="Cambria" panose="02040503050406030204" pitchFamily="18" charset="0"/>
              </a:rPr>
              <a:t>.</a:t>
            </a:r>
            <a:endParaRPr lang="en-US" sz="1800" dirty="0" smtClean="0">
              <a:solidFill>
                <a:schemeClr val="bg1"/>
              </a:solidFill>
              <a:latin typeface="Cambria" panose="02040503050406030204" pitchFamily="18" charset="0"/>
              <a:ea typeface="Cambria" panose="02040503050406030204" pitchFamily="18" charset="0"/>
            </a:endParaRPr>
          </a:p>
          <a:p>
            <a:pPr marL="0" indent="0" algn="ctr">
              <a:buNone/>
            </a:pPr>
            <a:r>
              <a:rPr lang="id-ID" sz="1800" dirty="0">
                <a:solidFill>
                  <a:schemeClr val="bg1"/>
                </a:solidFill>
                <a:latin typeface="Cambria" panose="02040503050406030204" pitchFamily="18" charset="0"/>
                <a:ea typeface="Cambria" panose="02040503050406030204" pitchFamily="18" charset="0"/>
              </a:rPr>
              <a:t>Untuk melakukan eksperimen dan penelitian </a:t>
            </a:r>
            <a:r>
              <a:rPr lang="id-ID" sz="1800" i="1" dirty="0">
                <a:solidFill>
                  <a:schemeClr val="bg1"/>
                </a:solidFill>
                <a:latin typeface="Cambria" panose="02040503050406030204" pitchFamily="18" charset="0"/>
                <a:ea typeface="Cambria" panose="02040503050406030204" pitchFamily="18" charset="0"/>
              </a:rPr>
              <a:t>disk</a:t>
            </a:r>
            <a:r>
              <a:rPr lang="id-ID" sz="1800" dirty="0">
                <a:solidFill>
                  <a:schemeClr val="bg1"/>
                </a:solidFill>
                <a:latin typeface="Cambria" panose="02040503050406030204" pitchFamily="18" charset="0"/>
                <a:ea typeface="Cambria" panose="02040503050406030204" pitchFamily="18" charset="0"/>
              </a:rPr>
              <a:t> penyimpanan, dapat menggunakan aplikasi WinHex Editor. Untuk mempelajari pengaturan </a:t>
            </a:r>
            <a:r>
              <a:rPr lang="id-ID" sz="1800" i="1" dirty="0">
                <a:solidFill>
                  <a:schemeClr val="bg1"/>
                </a:solidFill>
                <a:latin typeface="Cambria" panose="02040503050406030204" pitchFamily="18" charset="0"/>
                <a:ea typeface="Cambria" panose="02040503050406030204" pitchFamily="18" charset="0"/>
              </a:rPr>
              <a:t>bootloader</a:t>
            </a:r>
            <a:r>
              <a:rPr lang="id-ID" sz="1800" dirty="0">
                <a:solidFill>
                  <a:schemeClr val="bg1"/>
                </a:solidFill>
                <a:latin typeface="Cambria" panose="02040503050406030204" pitchFamily="18" charset="0"/>
                <a:ea typeface="Cambria" panose="02040503050406030204" pitchFamily="18" charset="0"/>
              </a:rPr>
              <a:t> MBR </a:t>
            </a:r>
            <a:r>
              <a:rPr lang="id-ID" sz="1800" i="1" dirty="0">
                <a:solidFill>
                  <a:schemeClr val="bg1"/>
                </a:solidFill>
                <a:latin typeface="Cambria" panose="02040503050406030204" pitchFamily="18" charset="0"/>
                <a:ea typeface="Cambria" panose="02040503050406030204" pitchFamily="18" charset="0"/>
              </a:rPr>
              <a:t>hard</a:t>
            </a:r>
            <a:r>
              <a:rPr lang="id-ID" sz="1800" dirty="0">
                <a:solidFill>
                  <a:schemeClr val="bg1"/>
                </a:solidFill>
                <a:latin typeface="Cambria" panose="02040503050406030204" pitchFamily="18" charset="0"/>
                <a:ea typeface="Cambria" panose="02040503050406030204" pitchFamily="18" charset="0"/>
              </a:rPr>
              <a:t> </a:t>
            </a:r>
            <a:r>
              <a:rPr lang="id-ID" sz="1800" i="1" dirty="0">
                <a:solidFill>
                  <a:schemeClr val="bg1"/>
                </a:solidFill>
                <a:latin typeface="Cambria" panose="02040503050406030204" pitchFamily="18" charset="0"/>
                <a:ea typeface="Cambria" panose="02040503050406030204" pitchFamily="18" charset="0"/>
              </a:rPr>
              <a:t>disk</a:t>
            </a:r>
            <a:r>
              <a:rPr lang="id-ID" sz="1800" dirty="0">
                <a:solidFill>
                  <a:schemeClr val="bg1"/>
                </a:solidFill>
                <a:latin typeface="Cambria" panose="02040503050406030204" pitchFamily="18" charset="0"/>
                <a:ea typeface="Cambria" panose="02040503050406030204" pitchFamily="18" charset="0"/>
              </a:rPr>
              <a:t> dengan WinHex Editor, pindai QR </a:t>
            </a:r>
            <a:r>
              <a:rPr lang="id-ID" sz="1800" i="1" dirty="0">
                <a:solidFill>
                  <a:schemeClr val="bg1"/>
                </a:solidFill>
                <a:latin typeface="Cambria" panose="02040503050406030204" pitchFamily="18" charset="0"/>
                <a:ea typeface="Cambria" panose="02040503050406030204" pitchFamily="18" charset="0"/>
              </a:rPr>
              <a:t>code</a:t>
            </a:r>
            <a:r>
              <a:rPr lang="id-ID" sz="1800" dirty="0">
                <a:solidFill>
                  <a:schemeClr val="bg1"/>
                </a:solidFill>
                <a:latin typeface="Cambria" panose="02040503050406030204" pitchFamily="18" charset="0"/>
                <a:ea typeface="Cambria" panose="02040503050406030204" pitchFamily="18" charset="0"/>
              </a:rPr>
              <a:t> di samping.</a:t>
            </a:r>
          </a:p>
          <a:p>
            <a:pPr marL="0" lvl="0" indent="0" algn="ctr">
              <a:buNone/>
            </a:pPr>
            <a:endParaRPr lang="id-ID" sz="1800" dirty="0">
              <a:solidFill>
                <a:schemeClr val="bg1"/>
              </a:solidFill>
              <a:latin typeface="Cambria" panose="02040503050406030204" pitchFamily="18" charset="0"/>
              <a:ea typeface="Cambria" panose="02040503050406030204" pitchFamily="18" charset="0"/>
            </a:endParaRPr>
          </a:p>
        </p:txBody>
      </p:sp>
      <p:sp>
        <p:nvSpPr>
          <p:cNvPr id="70" name="Rectangle 69"/>
          <p:cNvSpPr/>
          <p:nvPr/>
        </p:nvSpPr>
        <p:spPr>
          <a:xfrm>
            <a:off x="732494" y="2876696"/>
            <a:ext cx="1611551" cy="1512168"/>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r>
              <a:rPr lang="id-ID" dirty="0" smtClean="0">
                <a:solidFill>
                  <a:schemeClr val="tx1"/>
                </a:solidFill>
              </a:rPr>
              <a:t>QR </a:t>
            </a:r>
            <a:r>
              <a:rPr lang="id-ID" dirty="0" smtClean="0">
                <a:solidFill>
                  <a:schemeClr val="tx1"/>
                </a:solidFill>
              </a:rPr>
              <a:t>Code</a:t>
            </a:r>
            <a:r>
              <a:rPr lang="en-US" dirty="0" smtClean="0">
                <a:solidFill>
                  <a:schemeClr val="tx1"/>
                </a:solidFill>
              </a:rPr>
              <a:t> </a:t>
            </a:r>
            <a:r>
              <a:rPr lang="en-US" dirty="0" err="1" smtClean="0">
                <a:solidFill>
                  <a:schemeClr val="tx1"/>
                </a:solidFill>
              </a:rPr>
              <a:t>Mengatur</a:t>
            </a:r>
            <a:r>
              <a:rPr lang="en-US" dirty="0" smtClean="0">
                <a:solidFill>
                  <a:schemeClr val="tx1"/>
                </a:solidFill>
              </a:rPr>
              <a:t> bootloader dengan </a:t>
            </a:r>
            <a:r>
              <a:rPr lang="en-US" dirty="0" err="1" smtClean="0">
                <a:solidFill>
                  <a:schemeClr val="tx1"/>
                </a:solidFill>
              </a:rPr>
              <a:t>WinHex</a:t>
            </a:r>
            <a:r>
              <a:rPr lang="en-US" dirty="0" smtClean="0">
                <a:solidFill>
                  <a:schemeClr val="tx1"/>
                </a:solidFill>
              </a:rPr>
              <a:t> Editor</a:t>
            </a:r>
            <a:endParaRPr lang="id-ID" dirty="0">
              <a:solidFill>
                <a:schemeClr val="tx1"/>
              </a:solidFill>
            </a:endParaRPr>
          </a:p>
        </p:txBody>
      </p:sp>
      <p:sp>
        <p:nvSpPr>
          <p:cNvPr id="71" name="Google Shape;136;p19"/>
          <p:cNvSpPr/>
          <p:nvPr/>
        </p:nvSpPr>
        <p:spPr>
          <a:xfrm>
            <a:off x="1345023" y="1014956"/>
            <a:ext cx="274649" cy="262246"/>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37;p19"/>
          <p:cNvSpPr/>
          <p:nvPr/>
        </p:nvSpPr>
        <p:spPr>
          <a:xfrm rot="2697359">
            <a:off x="395855" y="294834"/>
            <a:ext cx="416923" cy="398094"/>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38;p19"/>
          <p:cNvSpPr/>
          <p:nvPr/>
        </p:nvSpPr>
        <p:spPr>
          <a:xfrm>
            <a:off x="1398838" y="2215663"/>
            <a:ext cx="167017" cy="159510"/>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39;p19"/>
          <p:cNvSpPr/>
          <p:nvPr/>
        </p:nvSpPr>
        <p:spPr>
          <a:xfrm rot="1279940">
            <a:off x="1168708" y="452179"/>
            <a:ext cx="166981" cy="159499"/>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38;p19"/>
          <p:cNvSpPr/>
          <p:nvPr/>
        </p:nvSpPr>
        <p:spPr>
          <a:xfrm>
            <a:off x="1024603" y="1656266"/>
            <a:ext cx="267484" cy="255461"/>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37;p19"/>
          <p:cNvSpPr/>
          <p:nvPr/>
        </p:nvSpPr>
        <p:spPr>
          <a:xfrm rot="2697359">
            <a:off x="7760636" y="3993785"/>
            <a:ext cx="416923" cy="398094"/>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39;p19"/>
          <p:cNvSpPr/>
          <p:nvPr/>
        </p:nvSpPr>
        <p:spPr>
          <a:xfrm rot="1279940">
            <a:off x="3373616" y="2315335"/>
            <a:ext cx="166981" cy="159499"/>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8264727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7" name="Group 6"/>
          <p:cNvGrpSpPr/>
          <p:nvPr/>
        </p:nvGrpSpPr>
        <p:grpSpPr>
          <a:xfrm>
            <a:off x="628653" y="237875"/>
            <a:ext cx="4504243" cy="946481"/>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a:ln>
                  <a:noFill/>
                </a:ln>
                <a:solidFill>
                  <a:prstClr val="black"/>
                </a:solidFill>
                <a:effectLst/>
                <a:uLnTx/>
                <a:uFillTx/>
                <a:latin typeface="Calibri"/>
                <a:ea typeface="+mn-ea"/>
                <a:cs typeface="+mn-cs"/>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2700" kern="0" dirty="0">
                  <a:solidFill>
                    <a:prstClr val="black"/>
                  </a:solidFill>
                  <a:latin typeface="Cambria" panose="02040503050406030204" pitchFamily="18" charset="0"/>
                  <a:ea typeface="Cambria" panose="02040503050406030204" pitchFamily="18" charset="0"/>
                </a:rPr>
                <a:t>3</a:t>
              </a:r>
              <a:r>
                <a:rPr kumimoji="0" lang="en-US" sz="27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27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2" name="TextBox 11"/>
          <p:cNvSpPr txBox="1"/>
          <p:nvPr/>
        </p:nvSpPr>
        <p:spPr>
          <a:xfrm>
            <a:off x="1691680" y="556687"/>
            <a:ext cx="3310549" cy="46166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Instalasi</a:t>
            </a:r>
            <a:r>
              <a:rPr kumimoji="0" lang="en-US" sz="2400" b="0" i="0" u="none" strike="noStrike" kern="1200" cap="none" spc="0" normalizeH="0" noProof="0" dirty="0" smtClean="0">
                <a:ln>
                  <a:noFill/>
                </a:ln>
                <a:solidFill>
                  <a:prstClr val="black"/>
                </a:solidFill>
                <a:effectLst/>
                <a:uLnTx/>
                <a:uFillTx/>
                <a:latin typeface="Cambria" panose="02040503050406030204" pitchFamily="18" charset="0"/>
                <a:ea typeface="Cambria" panose="02040503050406030204" pitchFamily="18" charset="0"/>
                <a:cs typeface="+mn-cs"/>
              </a:rPr>
              <a:t> Windows 10</a:t>
            </a:r>
            <a:endParaRPr kumimoji="0" lang="en-US"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4" name="Rounded Rectangle 13"/>
          <p:cNvSpPr/>
          <p:nvPr/>
        </p:nvSpPr>
        <p:spPr>
          <a:xfrm>
            <a:off x="1031159" y="1340134"/>
            <a:ext cx="7070255" cy="1735672"/>
          </a:xfrm>
          <a:prstGeom prst="roundRect">
            <a:avLst>
              <a:gd name="adj" fmla="val 5000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1324110" y="1469306"/>
            <a:ext cx="6484352" cy="1477328"/>
          </a:xfrm>
          <a:prstGeom prst="rect">
            <a:avLst/>
          </a:prstGeom>
        </p:spPr>
        <p:txBody>
          <a:bodyPr wrap="square" anchor="ctr">
            <a:spAutoFit/>
          </a:bodyPr>
          <a:lstStyle/>
          <a:p>
            <a:pPr lvl="0" algn="ctr"/>
            <a:r>
              <a:rPr lang="id-ID" dirty="0">
                <a:latin typeface="Cambria" panose="02040503050406030204" pitchFamily="18" charset="0"/>
                <a:ea typeface="Cambria" panose="02040503050406030204" pitchFamily="18" charset="0"/>
              </a:rPr>
              <a:t>Windows 10 dirilis pada tahun 2014 dengan pengembangan versi terbarunya, yaitu Windows 11 yang dirilis Oktber 2021. Windows memiliki kemampuan yang tinggi untuk mendukung kinerja hardware dan processor, aplikasi perkantoran aplikasi permainan hingga bahasa pemrograman. </a:t>
            </a:r>
          </a:p>
        </p:txBody>
      </p:sp>
      <p:sp>
        <p:nvSpPr>
          <p:cNvPr id="25" name="Content Placeholder 2"/>
          <p:cNvSpPr txBox="1">
            <a:spLocks/>
          </p:cNvSpPr>
          <p:nvPr/>
        </p:nvSpPr>
        <p:spPr>
          <a:xfrm>
            <a:off x="2196437" y="3364252"/>
            <a:ext cx="4739698" cy="336713"/>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a:buNone/>
            </a:pPr>
            <a:r>
              <a:rPr lang="id-ID" sz="1800" dirty="0" smtClean="0">
                <a:latin typeface="Cambria" panose="02040503050406030204" pitchFamily="18" charset="0"/>
                <a:ea typeface="Cambria" panose="02040503050406030204" pitchFamily="18" charset="0"/>
              </a:rPr>
              <a:t>Beberapa versi Windows 10 yang dipilih</a:t>
            </a:r>
          </a:p>
        </p:txBody>
      </p:sp>
      <p:graphicFrame>
        <p:nvGraphicFramePr>
          <p:cNvPr id="26" name="Diagram 25"/>
          <p:cNvGraphicFramePr/>
          <p:nvPr>
            <p:extLst>
              <p:ext uri="{D42A27DB-BD31-4B8C-83A1-F6EECF244321}">
                <p14:modId xmlns:p14="http://schemas.microsoft.com/office/powerpoint/2010/main" val="1283616256"/>
              </p:ext>
            </p:extLst>
          </p:nvPr>
        </p:nvGraphicFramePr>
        <p:xfrm>
          <a:off x="1074662" y="3507943"/>
          <a:ext cx="6983248" cy="11743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2578633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7" name="Group 6"/>
          <p:cNvGrpSpPr/>
          <p:nvPr/>
        </p:nvGrpSpPr>
        <p:grpSpPr>
          <a:xfrm>
            <a:off x="628653" y="237875"/>
            <a:ext cx="4504243" cy="946481"/>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a:ln>
                  <a:noFill/>
                </a:ln>
                <a:solidFill>
                  <a:prstClr val="black"/>
                </a:solidFill>
                <a:effectLst/>
                <a:uLnTx/>
                <a:uFillTx/>
                <a:latin typeface="Calibri"/>
                <a:ea typeface="+mn-ea"/>
                <a:cs typeface="+mn-cs"/>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2700" kern="0" noProof="0" dirty="0">
                  <a:solidFill>
                    <a:prstClr val="black"/>
                  </a:solidFill>
                  <a:latin typeface="Cambria" panose="02040503050406030204" pitchFamily="18" charset="0"/>
                  <a:ea typeface="Cambria" panose="02040503050406030204" pitchFamily="18" charset="0"/>
                </a:rPr>
                <a:t>4</a:t>
              </a:r>
              <a:r>
                <a:rPr kumimoji="0" lang="en-US" sz="27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27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2" name="TextBox 11"/>
          <p:cNvSpPr txBox="1"/>
          <p:nvPr/>
        </p:nvSpPr>
        <p:spPr>
          <a:xfrm>
            <a:off x="1695824" y="525909"/>
            <a:ext cx="3310549" cy="461665"/>
          </a:xfrm>
          <a:prstGeom prst="rect">
            <a:avLst/>
          </a:prstGeom>
          <a:noFill/>
        </p:spPr>
        <p:txBody>
          <a:bodyPr wrap="square" rtlCol="0">
            <a:spAutoFit/>
          </a:bodyPr>
          <a:lstStyle/>
          <a:p>
            <a:r>
              <a:rPr lang="id-ID" sz="2400" dirty="0">
                <a:latin typeface="Cambria" panose="02040503050406030204" pitchFamily="18" charset="0"/>
                <a:ea typeface="Cambria" panose="02040503050406030204" pitchFamily="18" charset="0"/>
              </a:rPr>
              <a:t>Partisi </a:t>
            </a:r>
            <a:r>
              <a:rPr lang="id-ID" sz="2400" i="1" dirty="0">
                <a:latin typeface="Cambria" panose="02040503050406030204" pitchFamily="18" charset="0"/>
                <a:ea typeface="Cambria" panose="02040503050406030204" pitchFamily="18" charset="0"/>
              </a:rPr>
              <a:t>Hard Disk</a:t>
            </a:r>
          </a:p>
        </p:txBody>
      </p:sp>
      <p:sp>
        <p:nvSpPr>
          <p:cNvPr id="14" name="Rounded Rectangle 13"/>
          <p:cNvSpPr/>
          <p:nvPr/>
        </p:nvSpPr>
        <p:spPr>
          <a:xfrm>
            <a:off x="1144914" y="1340134"/>
            <a:ext cx="3541460" cy="3322704"/>
          </a:xfrm>
          <a:prstGeom prst="roundRect">
            <a:avLst>
              <a:gd name="adj" fmla="val 34647"/>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ontent Placeholder 2"/>
          <p:cNvSpPr txBox="1">
            <a:spLocks/>
          </p:cNvSpPr>
          <p:nvPr/>
        </p:nvSpPr>
        <p:spPr>
          <a:xfrm>
            <a:off x="1144914" y="1340134"/>
            <a:ext cx="3541460" cy="3273373"/>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a:buNone/>
            </a:pPr>
            <a:r>
              <a:rPr lang="id-ID" sz="1800" i="1" dirty="0" smtClean="0">
                <a:latin typeface="Cambria" panose="02040503050406030204" pitchFamily="18" charset="0"/>
                <a:ea typeface="Cambria" panose="02040503050406030204" pitchFamily="18" charset="0"/>
              </a:rPr>
              <a:t>Hard disk </a:t>
            </a:r>
            <a:r>
              <a:rPr lang="id-ID" sz="1800" dirty="0" smtClean="0">
                <a:latin typeface="Cambria" panose="02040503050406030204" pitchFamily="18" charset="0"/>
                <a:ea typeface="Cambria" panose="02040503050406030204" pitchFamily="18" charset="0"/>
              </a:rPr>
              <a:t>adalah media penyimpanan yang sering digunakan untuk mengorganisasikan dan mengalokasikan data yang harus dapat diakses oleh memori komputer setiap saat. Hard disk dapat dikatakan sebagai cakram atau </a:t>
            </a:r>
            <a:r>
              <a:rPr lang="id-ID" sz="1800" i="1" dirty="0" smtClean="0">
                <a:latin typeface="Cambria" panose="02040503050406030204" pitchFamily="18" charset="0"/>
                <a:ea typeface="Cambria" panose="02040503050406030204" pitchFamily="18" charset="0"/>
              </a:rPr>
              <a:t>disk</a:t>
            </a:r>
            <a:r>
              <a:rPr lang="id-ID" sz="1800" dirty="0" smtClean="0">
                <a:latin typeface="Cambria" panose="02040503050406030204" pitchFamily="18" charset="0"/>
                <a:ea typeface="Cambria" panose="02040503050406030204" pitchFamily="18" charset="0"/>
              </a:rPr>
              <a:t> yang dapat menyimpan data magnetik yang sudah terpolarisasi. </a:t>
            </a:r>
          </a:p>
        </p:txBody>
      </p:sp>
      <p:sp>
        <p:nvSpPr>
          <p:cNvPr id="15" name="Content Placeholder 2"/>
          <p:cNvSpPr txBox="1">
            <a:spLocks/>
          </p:cNvSpPr>
          <p:nvPr/>
        </p:nvSpPr>
        <p:spPr>
          <a:xfrm>
            <a:off x="5664155" y="2301119"/>
            <a:ext cx="2592288" cy="744025"/>
          </a:xfrm>
          <a:prstGeom prst="rect">
            <a:avLst/>
          </a:prstGeom>
        </p:spPr>
        <p:txBody>
          <a:bodyPr vert="horz" lIns="91440" tIns="45720" rIns="91440" bIns="45720" rtlCol="0">
            <a:normAutofit fontScale="8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a:buNone/>
            </a:pPr>
            <a:r>
              <a:rPr lang="en-US" sz="2000" dirty="0" smtClean="0">
                <a:latin typeface="Cambria" panose="02040503050406030204" pitchFamily="18" charset="0"/>
                <a:ea typeface="Cambria" panose="02040503050406030204" pitchFamily="18" charset="0"/>
              </a:rPr>
              <a:t>Insert </a:t>
            </a:r>
            <a:r>
              <a:rPr lang="id-ID" sz="2000" dirty="0" smtClean="0">
                <a:latin typeface="Cambria" panose="02040503050406030204" pitchFamily="18" charset="0"/>
                <a:ea typeface="Cambria" panose="02040503050406030204" pitchFamily="18" charset="0"/>
              </a:rPr>
              <a:t>Gambar </a:t>
            </a:r>
            <a:r>
              <a:rPr lang="id-ID" sz="2000" dirty="0" smtClean="0">
                <a:latin typeface="Cambria" panose="02040503050406030204" pitchFamily="18" charset="0"/>
                <a:ea typeface="Cambria" panose="02040503050406030204" pitchFamily="18" charset="0"/>
              </a:rPr>
              <a:t>3.36 Struktur </a:t>
            </a:r>
            <a:r>
              <a:rPr lang="id-ID" sz="2000" dirty="0">
                <a:latin typeface="Cambria" panose="02040503050406030204" pitchFamily="18" charset="0"/>
                <a:ea typeface="Cambria" panose="02040503050406030204" pitchFamily="18" charset="0"/>
              </a:rPr>
              <a:t>cakram </a:t>
            </a:r>
            <a:r>
              <a:rPr lang="id-ID" sz="2000" dirty="0" smtClean="0">
                <a:latin typeface="Cambria" panose="02040503050406030204" pitchFamily="18" charset="0"/>
                <a:ea typeface="Cambria" panose="02040503050406030204" pitchFamily="18" charset="0"/>
              </a:rPr>
              <a:t>dalam </a:t>
            </a:r>
            <a:r>
              <a:rPr lang="id-ID" sz="2000" i="1" dirty="0" smtClean="0">
                <a:latin typeface="Cambria" panose="02040503050406030204" pitchFamily="18" charset="0"/>
                <a:ea typeface="Cambria" panose="02040503050406030204" pitchFamily="18" charset="0"/>
              </a:rPr>
              <a:t>hard disk.</a:t>
            </a:r>
            <a:endParaRPr lang="id-ID" sz="2000" i="1"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71724910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0" y="1059583"/>
            <a:ext cx="9144000" cy="3802859"/>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15" name="Rounded Rectangle 14"/>
          <p:cNvSpPr/>
          <p:nvPr/>
        </p:nvSpPr>
        <p:spPr>
          <a:xfrm>
            <a:off x="1102143" y="-23290"/>
            <a:ext cx="6872235" cy="1568946"/>
          </a:xfrm>
          <a:prstGeom prst="roundRect">
            <a:avLst>
              <a:gd name="adj" fmla="val 0"/>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prstClr val="white"/>
              </a:solidFill>
              <a:effectLst/>
              <a:uLnTx/>
              <a:uFillTx/>
              <a:latin typeface="Calibri"/>
              <a:ea typeface="+mn-ea"/>
              <a:cs typeface="+mn-cs"/>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13" name="Rounded Rectangle 12"/>
          <p:cNvSpPr/>
          <p:nvPr/>
        </p:nvSpPr>
        <p:spPr>
          <a:xfrm>
            <a:off x="1102143" y="666075"/>
            <a:ext cx="6872235" cy="3291831"/>
          </a:xfrm>
          <a:prstGeom prst="roundRect">
            <a:avLst>
              <a:gd name="adj" fmla="val 9699"/>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prstClr val="white"/>
              </a:solidFill>
              <a:effectLst/>
              <a:uLnTx/>
              <a:uFillTx/>
              <a:latin typeface="Calibri"/>
              <a:ea typeface="+mn-ea"/>
              <a:cs typeface="+mn-cs"/>
            </a:endParaRPr>
          </a:p>
        </p:txBody>
      </p:sp>
      <p:sp>
        <p:nvSpPr>
          <p:cNvPr id="14" name="Rounded Rectangle 13"/>
          <p:cNvSpPr/>
          <p:nvPr/>
        </p:nvSpPr>
        <p:spPr>
          <a:xfrm>
            <a:off x="976868" y="483518"/>
            <a:ext cx="7135080" cy="3672408"/>
          </a:xfrm>
          <a:prstGeom prst="roundRect">
            <a:avLst>
              <a:gd name="adj" fmla="val 9699"/>
            </a:avLst>
          </a:prstGeom>
          <a:noFill/>
          <a:ln w="38100">
            <a:solidFill>
              <a:schemeClr val="accent4">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10" name="Content Placeholder 2"/>
          <p:cNvSpPr txBox="1">
            <a:spLocks/>
          </p:cNvSpPr>
          <p:nvPr/>
        </p:nvSpPr>
        <p:spPr>
          <a:xfrm>
            <a:off x="1261896" y="666075"/>
            <a:ext cx="6552728" cy="3186354"/>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buFont typeface="Wingdings" panose="05000000000000000000" pitchFamily="2" charset="2"/>
              <a:buChar char="q"/>
            </a:pPr>
            <a:r>
              <a:rPr lang="id-ID" sz="1800" i="1" dirty="0" smtClean="0">
                <a:latin typeface="Cambria" panose="02040503050406030204" pitchFamily="18" charset="0"/>
                <a:ea typeface="Cambria" panose="02040503050406030204" pitchFamily="18" charset="0"/>
              </a:rPr>
              <a:t>Track, </a:t>
            </a:r>
            <a:r>
              <a:rPr lang="id-ID" sz="1800" dirty="0" smtClean="0">
                <a:latin typeface="Cambria" panose="02040503050406030204" pitchFamily="18" charset="0"/>
                <a:ea typeface="Cambria" panose="02040503050406030204" pitchFamily="18" charset="0"/>
              </a:rPr>
              <a:t>merupakan lintasan data magnetik dalam disk yang dimulai </a:t>
            </a:r>
            <a:r>
              <a:rPr lang="id-ID" sz="1800" i="1" dirty="0" smtClean="0">
                <a:latin typeface="Cambria" panose="02040503050406030204" pitchFamily="18" charset="0"/>
                <a:ea typeface="Cambria" panose="02040503050406030204" pitchFamily="18" charset="0"/>
              </a:rPr>
              <a:t>track</a:t>
            </a:r>
            <a:r>
              <a:rPr lang="id-ID" sz="1800" dirty="0" smtClean="0">
                <a:latin typeface="Cambria" panose="02040503050406030204" pitchFamily="18" charset="0"/>
                <a:ea typeface="Cambria" panose="02040503050406030204" pitchFamily="18" charset="0"/>
              </a:rPr>
              <a:t> ke-0 hingga ke-</a:t>
            </a:r>
            <a:r>
              <a:rPr lang="id-ID" sz="1800" i="1" dirty="0" smtClean="0">
                <a:latin typeface="Cambria" panose="02040503050406030204" pitchFamily="18" charset="0"/>
                <a:ea typeface="Cambria" panose="02040503050406030204" pitchFamily="18" charset="0"/>
              </a:rPr>
              <a:t>n</a:t>
            </a:r>
            <a:r>
              <a:rPr lang="id-ID" sz="1800" dirty="0" smtClean="0">
                <a:latin typeface="Cambria" panose="02040503050406030204" pitchFamily="18" charset="0"/>
                <a:ea typeface="Cambria" panose="02040503050406030204" pitchFamily="18" charset="0"/>
              </a:rPr>
              <a:t> tergantung jenis </a:t>
            </a:r>
            <a:r>
              <a:rPr lang="id-ID" sz="1800" i="1" dirty="0" smtClean="0">
                <a:latin typeface="Cambria" panose="02040503050406030204" pitchFamily="18" charset="0"/>
                <a:ea typeface="Cambria" panose="02040503050406030204" pitchFamily="18" charset="0"/>
              </a:rPr>
              <a:t>hard disk</a:t>
            </a:r>
            <a:r>
              <a:rPr lang="id-ID" sz="1800" dirty="0" smtClean="0">
                <a:latin typeface="Cambria" panose="02040503050406030204" pitchFamily="18" charset="0"/>
                <a:ea typeface="Cambria" panose="02040503050406030204" pitchFamily="18" charset="0"/>
              </a:rPr>
              <a:t>.</a:t>
            </a:r>
          </a:p>
          <a:p>
            <a:pPr algn="just">
              <a:buFont typeface="Wingdings" panose="05000000000000000000" pitchFamily="2" charset="2"/>
              <a:buChar char="q"/>
            </a:pPr>
            <a:r>
              <a:rPr lang="id-ID" sz="1800" dirty="0" smtClean="0">
                <a:latin typeface="Cambria" panose="02040503050406030204" pitchFamily="18" charset="0"/>
                <a:ea typeface="Cambria" panose="02040503050406030204" pitchFamily="18" charset="0"/>
              </a:rPr>
              <a:t>Sektor, merupakan area pembentuk </a:t>
            </a:r>
            <a:r>
              <a:rPr lang="id-ID" sz="1800" i="1" dirty="0" smtClean="0">
                <a:latin typeface="Cambria" panose="02040503050406030204" pitchFamily="18" charset="0"/>
                <a:ea typeface="Cambria" panose="02040503050406030204" pitchFamily="18" charset="0"/>
              </a:rPr>
              <a:t>track</a:t>
            </a:r>
            <a:r>
              <a:rPr lang="id-ID" sz="1800" dirty="0" smtClean="0">
                <a:latin typeface="Cambria" panose="02040503050406030204" pitchFamily="18" charset="0"/>
                <a:ea typeface="Cambria" panose="02040503050406030204" pitchFamily="18" charset="0"/>
              </a:rPr>
              <a:t> dengan kapasitas tertentu tergantung</a:t>
            </a:r>
            <a:r>
              <a:rPr lang="id-ID" sz="1800" dirty="0">
                <a:latin typeface="Cambria" panose="02040503050406030204" pitchFamily="18" charset="0"/>
                <a:ea typeface="Cambria" panose="02040503050406030204" pitchFamily="18" charset="0"/>
              </a:rPr>
              <a:t> jenis </a:t>
            </a:r>
            <a:r>
              <a:rPr lang="id-ID" sz="1800" i="1" dirty="0">
                <a:latin typeface="Cambria" panose="02040503050406030204" pitchFamily="18" charset="0"/>
                <a:ea typeface="Cambria" panose="02040503050406030204" pitchFamily="18" charset="0"/>
              </a:rPr>
              <a:t>hard </a:t>
            </a:r>
            <a:r>
              <a:rPr lang="id-ID" sz="1800" i="1" dirty="0" smtClean="0">
                <a:latin typeface="Cambria" panose="02040503050406030204" pitchFamily="18" charset="0"/>
                <a:ea typeface="Cambria" panose="02040503050406030204" pitchFamily="18" charset="0"/>
              </a:rPr>
              <a:t>disk</a:t>
            </a:r>
            <a:r>
              <a:rPr lang="id-ID" sz="1800" dirty="0" smtClean="0">
                <a:latin typeface="Cambria" panose="02040503050406030204" pitchFamily="18" charset="0"/>
                <a:ea typeface="Cambria" panose="02040503050406030204" pitchFamily="18" charset="0"/>
              </a:rPr>
              <a:t>, mulai dari kapasitas 512 Byte hingga 5.122 Byte.</a:t>
            </a:r>
          </a:p>
          <a:p>
            <a:pPr algn="just">
              <a:buFont typeface="Wingdings" panose="05000000000000000000" pitchFamily="2" charset="2"/>
              <a:buChar char="q"/>
            </a:pPr>
            <a:r>
              <a:rPr lang="id-ID" sz="1800" i="1" dirty="0" smtClean="0">
                <a:latin typeface="Cambria" panose="02040503050406030204" pitchFamily="18" charset="0"/>
                <a:ea typeface="Cambria" panose="02040503050406030204" pitchFamily="18" charset="0"/>
              </a:rPr>
              <a:t>Boot</a:t>
            </a:r>
            <a:r>
              <a:rPr lang="id-ID" sz="1800" dirty="0" smtClean="0">
                <a:latin typeface="Cambria" panose="02040503050406030204" pitchFamily="18" charset="0"/>
                <a:ea typeface="Cambria" panose="02040503050406030204" pitchFamily="18" charset="0"/>
              </a:rPr>
              <a:t> </a:t>
            </a:r>
            <a:r>
              <a:rPr lang="id-ID" sz="1800" i="1" dirty="0" smtClean="0">
                <a:latin typeface="Cambria" panose="02040503050406030204" pitchFamily="18" charset="0"/>
                <a:ea typeface="Cambria" panose="02040503050406030204" pitchFamily="18" charset="0"/>
              </a:rPr>
              <a:t>area</a:t>
            </a:r>
            <a:r>
              <a:rPr lang="id-ID" sz="1800" dirty="0" smtClean="0">
                <a:latin typeface="Cambria" panose="02040503050406030204" pitchFamily="18" charset="0"/>
                <a:ea typeface="Cambria" panose="02040503050406030204" pitchFamily="18" charset="0"/>
              </a:rPr>
              <a:t>, merupakan area sektor 0 pada </a:t>
            </a:r>
            <a:r>
              <a:rPr lang="id-ID" sz="1800" i="1" dirty="0" smtClean="0">
                <a:latin typeface="Cambria" panose="02040503050406030204" pitchFamily="18" charset="0"/>
                <a:ea typeface="Cambria" panose="02040503050406030204" pitchFamily="18" charset="0"/>
              </a:rPr>
              <a:t>track</a:t>
            </a:r>
            <a:r>
              <a:rPr lang="id-ID" sz="1800" dirty="0" smtClean="0">
                <a:latin typeface="Cambria" panose="02040503050406030204" pitchFamily="18" charset="0"/>
                <a:ea typeface="Cambria" panose="02040503050406030204" pitchFamily="18" charset="0"/>
              </a:rPr>
              <a:t> pertama dalam </a:t>
            </a:r>
            <a:r>
              <a:rPr lang="id-ID" sz="1800" i="1" dirty="0" smtClean="0">
                <a:latin typeface="Cambria" panose="02040503050406030204" pitchFamily="18" charset="0"/>
                <a:ea typeface="Cambria" panose="02040503050406030204" pitchFamily="18" charset="0"/>
              </a:rPr>
              <a:t>disk</a:t>
            </a:r>
            <a:r>
              <a:rPr lang="id-ID" sz="1800" dirty="0" smtClean="0">
                <a:latin typeface="Cambria" panose="02040503050406030204" pitchFamily="18" charset="0"/>
                <a:ea typeface="Cambria" panose="02040503050406030204" pitchFamily="18" charset="0"/>
              </a:rPr>
              <a:t>, yang berfungsi sebagai wilayah </a:t>
            </a:r>
            <a:r>
              <a:rPr lang="id-ID" sz="1800" i="1" dirty="0" smtClean="0">
                <a:latin typeface="Cambria" panose="02040503050406030204" pitchFamily="18" charset="0"/>
                <a:ea typeface="Cambria" panose="02040503050406030204" pitchFamily="18" charset="0"/>
              </a:rPr>
              <a:t>booting</a:t>
            </a:r>
            <a:r>
              <a:rPr lang="id-ID" sz="1800" dirty="0" smtClean="0">
                <a:latin typeface="Cambria" panose="02040503050406030204" pitchFamily="18" charset="0"/>
                <a:ea typeface="Cambria" panose="02040503050406030204" pitchFamily="18" charset="0"/>
              </a:rPr>
              <a:t> </a:t>
            </a:r>
            <a:r>
              <a:rPr lang="id-ID" sz="1800" i="1" dirty="0" smtClean="0">
                <a:latin typeface="Cambria" panose="02040503050406030204" pitchFamily="18" charset="0"/>
                <a:ea typeface="Cambria" panose="02040503050406030204" pitchFamily="18" charset="0"/>
              </a:rPr>
              <a:t>disk</a:t>
            </a:r>
            <a:r>
              <a:rPr lang="id-ID" sz="1800" dirty="0" smtClean="0">
                <a:latin typeface="Cambria" panose="02040503050406030204" pitchFamily="18" charset="0"/>
                <a:ea typeface="Cambria" panose="02040503050406030204" pitchFamily="18" charset="0"/>
              </a:rPr>
              <a:t> yang mengandung </a:t>
            </a:r>
            <a:r>
              <a:rPr lang="id-ID" sz="1800" i="1" dirty="0" smtClean="0">
                <a:latin typeface="Cambria" panose="02040503050406030204" pitchFamily="18" charset="0"/>
                <a:ea typeface="Cambria" panose="02040503050406030204" pitchFamily="18" charset="0"/>
              </a:rPr>
              <a:t>bootstrap</a:t>
            </a:r>
            <a:r>
              <a:rPr lang="id-ID" sz="1800" dirty="0" smtClean="0">
                <a:latin typeface="Cambria" panose="02040503050406030204" pitchFamily="18" charset="0"/>
                <a:ea typeface="Cambria" panose="02040503050406030204" pitchFamily="18" charset="0"/>
              </a:rPr>
              <a:t> </a:t>
            </a:r>
            <a:r>
              <a:rPr lang="id-ID" sz="1800" i="1" dirty="0" smtClean="0">
                <a:latin typeface="Cambria" panose="02040503050406030204" pitchFamily="18" charset="0"/>
                <a:ea typeface="Cambria" panose="02040503050406030204" pitchFamily="18" charset="0"/>
              </a:rPr>
              <a:t>area</a:t>
            </a:r>
            <a:r>
              <a:rPr lang="id-ID" sz="1800" dirty="0" smtClean="0">
                <a:latin typeface="Cambria" panose="02040503050406030204" pitchFamily="18" charset="0"/>
                <a:ea typeface="Cambria" panose="02040503050406030204" pitchFamily="18" charset="0"/>
              </a:rPr>
              <a:t>.</a:t>
            </a:r>
          </a:p>
          <a:p>
            <a:pPr algn="just">
              <a:buFont typeface="Wingdings" panose="05000000000000000000" pitchFamily="2" charset="2"/>
              <a:buChar char="q"/>
            </a:pPr>
            <a:r>
              <a:rPr lang="id-ID" sz="1800" i="1" dirty="0" smtClean="0">
                <a:latin typeface="Cambria" panose="02040503050406030204" pitchFamily="18" charset="0"/>
                <a:ea typeface="Cambria" panose="02040503050406030204" pitchFamily="18" charset="0"/>
              </a:rPr>
              <a:t>Cluster</a:t>
            </a:r>
            <a:r>
              <a:rPr lang="id-ID" sz="1800" dirty="0" smtClean="0">
                <a:latin typeface="Cambria" panose="02040503050406030204" pitchFamily="18" charset="0"/>
                <a:ea typeface="Cambria" panose="02040503050406030204" pitchFamily="18" charset="0"/>
              </a:rPr>
              <a:t>, merupakan kumpulan 1 hingga 128 sektor yang berperan dalam mengatur penyimpanan data sehingga memudahkan sistem operasi dalam mengakses data tersebut.</a:t>
            </a:r>
          </a:p>
        </p:txBody>
      </p:sp>
    </p:spTree>
    <p:extLst>
      <p:ext uri="{BB962C8B-B14F-4D97-AF65-F5344CB8AC3E}">
        <p14:creationId xmlns:p14="http://schemas.microsoft.com/office/powerpoint/2010/main" val="30544761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7" name="Group 6"/>
          <p:cNvGrpSpPr/>
          <p:nvPr/>
        </p:nvGrpSpPr>
        <p:grpSpPr>
          <a:xfrm>
            <a:off x="628653" y="237875"/>
            <a:ext cx="4504243" cy="946481"/>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a:ln>
                  <a:noFill/>
                </a:ln>
                <a:solidFill>
                  <a:prstClr val="black"/>
                </a:solidFill>
                <a:effectLst/>
                <a:uLnTx/>
                <a:uFillTx/>
                <a:latin typeface="Calibri"/>
                <a:ea typeface="+mn-ea"/>
                <a:cs typeface="+mn-cs"/>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2700" kern="0" dirty="0">
                  <a:solidFill>
                    <a:prstClr val="black"/>
                  </a:solidFill>
                  <a:latin typeface="Cambria" panose="02040503050406030204" pitchFamily="18" charset="0"/>
                  <a:ea typeface="Cambria" panose="02040503050406030204" pitchFamily="18" charset="0"/>
                </a:rPr>
                <a:t>5</a:t>
              </a:r>
              <a:r>
                <a:rPr kumimoji="0" lang="en-US" sz="27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27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2" name="TextBox 11"/>
          <p:cNvSpPr txBox="1"/>
          <p:nvPr/>
        </p:nvSpPr>
        <p:spPr>
          <a:xfrm>
            <a:off x="1697915" y="393653"/>
            <a:ext cx="3270812" cy="769441"/>
          </a:xfrm>
          <a:prstGeom prst="rect">
            <a:avLst/>
          </a:prstGeom>
          <a:noFill/>
        </p:spPr>
        <p:txBody>
          <a:bodyPr wrap="square" rtlCol="0">
            <a:spAutoFit/>
          </a:bodyPr>
          <a:lstStyle/>
          <a:p>
            <a:pPr lvl="0"/>
            <a:r>
              <a:rPr lang="id-ID" sz="2200" dirty="0">
                <a:solidFill>
                  <a:prstClr val="black"/>
                </a:solidFill>
                <a:latin typeface="Cambria" panose="02040503050406030204" pitchFamily="18" charset="0"/>
                <a:ea typeface="Cambria" panose="02040503050406030204" pitchFamily="18" charset="0"/>
              </a:rPr>
              <a:t>Mengonfigurasi</a:t>
            </a:r>
            <a:r>
              <a:rPr lang="id-ID" sz="2200" i="1" dirty="0">
                <a:solidFill>
                  <a:prstClr val="black"/>
                </a:solidFill>
                <a:latin typeface="Cambria" panose="02040503050406030204" pitchFamily="18" charset="0"/>
                <a:ea typeface="Cambria" panose="02040503050406030204" pitchFamily="18" charset="0"/>
              </a:rPr>
              <a:t> Driver Hardware</a:t>
            </a:r>
          </a:p>
        </p:txBody>
      </p:sp>
      <p:grpSp>
        <p:nvGrpSpPr>
          <p:cNvPr id="4" name="Group 3"/>
          <p:cNvGrpSpPr/>
          <p:nvPr/>
        </p:nvGrpSpPr>
        <p:grpSpPr>
          <a:xfrm>
            <a:off x="980536" y="1563638"/>
            <a:ext cx="7263675" cy="2111452"/>
            <a:chOff x="980536" y="1563638"/>
            <a:chExt cx="7263675" cy="2111452"/>
          </a:xfrm>
        </p:grpSpPr>
        <p:sp>
          <p:nvSpPr>
            <p:cNvPr id="16" name="Rounded Rectangle 15"/>
            <p:cNvSpPr/>
            <p:nvPr/>
          </p:nvSpPr>
          <p:spPr>
            <a:xfrm>
              <a:off x="1072709" y="1563638"/>
              <a:ext cx="7171502" cy="1944216"/>
            </a:xfrm>
            <a:prstGeom prst="roundRect">
              <a:avLst>
                <a:gd name="adj" fmla="val 50000"/>
              </a:avLst>
            </a:prstGeom>
            <a:noFill/>
            <a:ln w="38100">
              <a:solidFill>
                <a:schemeClr val="accent3">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3" name="Group 2"/>
            <p:cNvGrpSpPr/>
            <p:nvPr/>
          </p:nvGrpSpPr>
          <p:grpSpPr>
            <a:xfrm>
              <a:off x="980536" y="1730874"/>
              <a:ext cx="7171502" cy="1944216"/>
              <a:chOff x="980536" y="1628166"/>
              <a:chExt cx="7171502" cy="1944216"/>
            </a:xfrm>
          </p:grpSpPr>
          <p:sp>
            <p:nvSpPr>
              <p:cNvPr id="14" name="Rounded Rectangle 13"/>
              <p:cNvSpPr/>
              <p:nvPr/>
            </p:nvSpPr>
            <p:spPr>
              <a:xfrm>
                <a:off x="980536" y="1628166"/>
                <a:ext cx="7171502" cy="1944216"/>
              </a:xfrm>
              <a:prstGeom prst="roundRect">
                <a:avLst>
                  <a:gd name="adj" fmla="val 5000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 name="Rectangle 1"/>
              <p:cNvSpPr/>
              <p:nvPr/>
            </p:nvSpPr>
            <p:spPr>
              <a:xfrm>
                <a:off x="1217915" y="1722828"/>
                <a:ext cx="6696744" cy="1754326"/>
              </a:xfrm>
              <a:prstGeom prst="rect">
                <a:avLst/>
              </a:prstGeom>
            </p:spPr>
            <p:txBody>
              <a:bodyPr wrap="square">
                <a:spAutoFit/>
              </a:bodyPr>
              <a:lstStyle/>
              <a:p>
                <a:pPr lvl="0" algn="ctr"/>
                <a:r>
                  <a:rPr lang="id-ID" i="1" dirty="0">
                    <a:latin typeface="Cambria" panose="02040503050406030204" pitchFamily="18" charset="0"/>
                    <a:ea typeface="Cambria" panose="02040503050406030204" pitchFamily="18" charset="0"/>
                  </a:rPr>
                  <a:t>Driver </a:t>
                </a:r>
                <a:r>
                  <a:rPr lang="id-ID" dirty="0">
                    <a:latin typeface="Cambria" panose="02040503050406030204" pitchFamily="18" charset="0"/>
                    <a:ea typeface="Cambria" panose="02040503050406030204" pitchFamily="18" charset="0"/>
                  </a:rPr>
                  <a:t>merupakan </a:t>
                </a:r>
                <a:r>
                  <a:rPr lang="id-ID" i="1" dirty="0">
                    <a:latin typeface="Cambria" panose="02040503050406030204" pitchFamily="18" charset="0"/>
                    <a:ea typeface="Cambria" panose="02040503050406030204" pitchFamily="18" charset="0"/>
                  </a:rPr>
                  <a:t>software</a:t>
                </a:r>
                <a:r>
                  <a:rPr lang="id-ID" dirty="0">
                    <a:latin typeface="Cambria" panose="02040503050406030204" pitchFamily="18" charset="0"/>
                    <a:ea typeface="Cambria" panose="02040503050406030204" pitchFamily="18" charset="0"/>
                  </a:rPr>
                  <a:t> yang berfungsi menerjemahkan komunikasi data antara perangkat keras (</a:t>
                </a:r>
                <a:r>
                  <a:rPr lang="id-ID" i="1" dirty="0">
                    <a:latin typeface="Cambria" panose="02040503050406030204" pitchFamily="18" charset="0"/>
                    <a:ea typeface="Cambria" panose="02040503050406030204" pitchFamily="18" charset="0"/>
                  </a:rPr>
                  <a:t>hardware</a:t>
                </a:r>
                <a:r>
                  <a:rPr lang="id-ID" dirty="0">
                    <a:latin typeface="Cambria" panose="02040503050406030204" pitchFamily="18" charset="0"/>
                    <a:ea typeface="Cambria" panose="02040503050406030204" pitchFamily="18" charset="0"/>
                  </a:rPr>
                  <a:t>) dengan setiap instruksi yang dikirkan oleh CPU melalui aplikasi dalam setiap operasi. Contoh driver adalah </a:t>
                </a:r>
                <a:r>
                  <a:rPr lang="id-ID" i="1" dirty="0">
                    <a:latin typeface="Cambria" panose="02040503050406030204" pitchFamily="18" charset="0"/>
                    <a:ea typeface="Cambria" panose="02040503050406030204" pitchFamily="18" charset="0"/>
                  </a:rPr>
                  <a:t>driver</a:t>
                </a:r>
                <a:r>
                  <a:rPr lang="id-ID" dirty="0">
                    <a:latin typeface="Cambria" panose="02040503050406030204" pitchFamily="18" charset="0"/>
                    <a:ea typeface="Cambria" panose="02040503050406030204" pitchFamily="18" charset="0"/>
                  </a:rPr>
                  <a:t> </a:t>
                </a:r>
                <a:r>
                  <a:rPr lang="id-ID" i="1" dirty="0">
                    <a:latin typeface="Cambria" panose="02040503050406030204" pitchFamily="18" charset="0"/>
                    <a:ea typeface="Cambria" panose="02040503050406030204" pitchFamily="18" charset="0"/>
                  </a:rPr>
                  <a:t>printer</a:t>
                </a:r>
                <a:r>
                  <a:rPr lang="id-ID" dirty="0">
                    <a:latin typeface="Cambria" panose="02040503050406030204" pitchFamily="18" charset="0"/>
                    <a:ea typeface="Cambria" panose="02040503050406030204" pitchFamily="18" charset="0"/>
                  </a:rPr>
                  <a:t> yang harus diinstal terlebih dahulu, sebelum dapat mencetak dokumen yang dibuat dengan Microsoft Word.</a:t>
                </a:r>
              </a:p>
            </p:txBody>
          </p:sp>
        </p:grpSp>
      </p:grpSp>
    </p:spTree>
    <p:extLst>
      <p:ext uri="{BB962C8B-B14F-4D97-AF65-F5344CB8AC3E}">
        <p14:creationId xmlns:p14="http://schemas.microsoft.com/office/powerpoint/2010/main" val="134950869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7" name="Group 6"/>
          <p:cNvGrpSpPr/>
          <p:nvPr/>
        </p:nvGrpSpPr>
        <p:grpSpPr>
          <a:xfrm>
            <a:off x="628653" y="237875"/>
            <a:ext cx="4504243" cy="946481"/>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a:ln>
                  <a:noFill/>
                </a:ln>
                <a:solidFill>
                  <a:prstClr val="black"/>
                </a:solidFill>
                <a:effectLst/>
                <a:uLnTx/>
                <a:uFillTx/>
                <a:latin typeface="Calibri"/>
                <a:ea typeface="+mn-ea"/>
                <a:cs typeface="+mn-cs"/>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2700" kern="0" dirty="0">
                  <a:solidFill>
                    <a:prstClr val="black"/>
                  </a:solidFill>
                  <a:latin typeface="Cambria" panose="02040503050406030204" pitchFamily="18" charset="0"/>
                  <a:ea typeface="Cambria" panose="02040503050406030204" pitchFamily="18" charset="0"/>
                </a:rPr>
                <a:t>6</a:t>
              </a:r>
              <a:r>
                <a:rPr kumimoji="0" lang="en-US" sz="2700" b="0" i="0" u="none" strike="noStrike" kern="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27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2" name="TextBox 11"/>
          <p:cNvSpPr txBox="1"/>
          <p:nvPr/>
        </p:nvSpPr>
        <p:spPr>
          <a:xfrm>
            <a:off x="1706539" y="506657"/>
            <a:ext cx="3270812" cy="461665"/>
          </a:xfrm>
          <a:prstGeom prst="rect">
            <a:avLst/>
          </a:prstGeom>
          <a:noFill/>
        </p:spPr>
        <p:txBody>
          <a:bodyPr wrap="square" rtlCol="0" anchor="ctr">
            <a:spAutoFit/>
          </a:bodyPr>
          <a:lstStyle/>
          <a:p>
            <a:r>
              <a:rPr lang="id-ID" sz="2400" dirty="0">
                <a:latin typeface="Cambria" panose="02040503050406030204" pitchFamily="18" charset="0"/>
                <a:ea typeface="Cambria" panose="02040503050406030204" pitchFamily="18" charset="0"/>
              </a:rPr>
              <a:t>Software Aplikasi</a:t>
            </a:r>
            <a:endParaRPr lang="id-ID" sz="2400" i="1" dirty="0">
              <a:latin typeface="Cambria" panose="02040503050406030204" pitchFamily="18" charset="0"/>
              <a:ea typeface="Cambria" panose="02040503050406030204" pitchFamily="18" charset="0"/>
            </a:endParaRPr>
          </a:p>
        </p:txBody>
      </p:sp>
      <p:grpSp>
        <p:nvGrpSpPr>
          <p:cNvPr id="4" name="Group 3"/>
          <p:cNvGrpSpPr/>
          <p:nvPr/>
        </p:nvGrpSpPr>
        <p:grpSpPr>
          <a:xfrm>
            <a:off x="980536" y="1563638"/>
            <a:ext cx="7263675" cy="2793310"/>
            <a:chOff x="980536" y="1563638"/>
            <a:chExt cx="7263675" cy="2793310"/>
          </a:xfrm>
        </p:grpSpPr>
        <p:sp>
          <p:nvSpPr>
            <p:cNvPr id="16" name="Rounded Rectangle 15"/>
            <p:cNvSpPr/>
            <p:nvPr/>
          </p:nvSpPr>
          <p:spPr>
            <a:xfrm>
              <a:off x="1072709" y="1563638"/>
              <a:ext cx="7171502" cy="2626074"/>
            </a:xfrm>
            <a:prstGeom prst="roundRect">
              <a:avLst>
                <a:gd name="adj" fmla="val 50000"/>
              </a:avLst>
            </a:prstGeom>
            <a:noFill/>
            <a:ln w="38100">
              <a:solidFill>
                <a:schemeClr val="accent6">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3" name="Group 2"/>
            <p:cNvGrpSpPr/>
            <p:nvPr/>
          </p:nvGrpSpPr>
          <p:grpSpPr>
            <a:xfrm>
              <a:off x="980536" y="1730874"/>
              <a:ext cx="7171502" cy="2626074"/>
              <a:chOff x="980536" y="1628166"/>
              <a:chExt cx="7171502" cy="2626074"/>
            </a:xfrm>
          </p:grpSpPr>
          <p:sp>
            <p:nvSpPr>
              <p:cNvPr id="14" name="Rounded Rectangle 13"/>
              <p:cNvSpPr/>
              <p:nvPr/>
            </p:nvSpPr>
            <p:spPr>
              <a:xfrm>
                <a:off x="980536" y="1628166"/>
                <a:ext cx="7171502" cy="2626074"/>
              </a:xfrm>
              <a:prstGeom prst="roundRect">
                <a:avLst>
                  <a:gd name="adj" fmla="val 50000"/>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 name="Rectangle 1"/>
              <p:cNvSpPr/>
              <p:nvPr/>
            </p:nvSpPr>
            <p:spPr>
              <a:xfrm>
                <a:off x="1377076" y="1803686"/>
                <a:ext cx="6378421" cy="2308324"/>
              </a:xfrm>
              <a:prstGeom prst="rect">
                <a:avLst/>
              </a:prstGeom>
            </p:spPr>
            <p:txBody>
              <a:bodyPr wrap="square">
                <a:spAutoFit/>
              </a:bodyPr>
              <a:lstStyle/>
              <a:p>
                <a:pPr lvl="0" algn="ctr"/>
                <a:r>
                  <a:rPr lang="id-ID" i="1" dirty="0">
                    <a:latin typeface="Cambria" panose="02040503050406030204" pitchFamily="18" charset="0"/>
                    <a:ea typeface="Cambria" panose="02040503050406030204" pitchFamily="18" charset="0"/>
                  </a:rPr>
                  <a:t>Software </a:t>
                </a:r>
                <a:r>
                  <a:rPr lang="id-ID" dirty="0">
                    <a:latin typeface="Cambria" panose="02040503050406030204" pitchFamily="18" charset="0"/>
                    <a:ea typeface="Cambria" panose="02040503050406030204" pitchFamily="18" charset="0"/>
                  </a:rPr>
                  <a:t>atau peranti lunak merupakan kumpulan subrutin yang ditulis berdasarkan aturan penulisan bahasa pemrograman tertentu, agar dapat dimengerti dan mudah dieksekusi oleh </a:t>
                </a:r>
                <a:r>
                  <a:rPr lang="id-ID" i="1" dirty="0">
                    <a:latin typeface="Cambria" panose="02040503050406030204" pitchFamily="18" charset="0"/>
                    <a:ea typeface="Cambria" panose="02040503050406030204" pitchFamily="18" charset="0"/>
                  </a:rPr>
                  <a:t>processor</a:t>
                </a:r>
                <a:r>
                  <a:rPr lang="id-ID" dirty="0">
                    <a:latin typeface="Cambria" panose="02040503050406030204" pitchFamily="18" charset="0"/>
                    <a:ea typeface="Cambria" panose="02040503050406030204" pitchFamily="18" charset="0"/>
                  </a:rPr>
                  <a:t>. </a:t>
                </a:r>
                <a:r>
                  <a:rPr lang="id-ID" i="1" dirty="0">
                    <a:latin typeface="Cambria" panose="02040503050406030204" pitchFamily="18" charset="0"/>
                    <a:ea typeface="Cambria" panose="02040503050406030204" pitchFamily="18" charset="0"/>
                  </a:rPr>
                  <a:t>File</a:t>
                </a:r>
                <a:r>
                  <a:rPr lang="id-ID" dirty="0">
                    <a:latin typeface="Cambria" panose="02040503050406030204" pitchFamily="18" charset="0"/>
                    <a:ea typeface="Cambria" panose="02040503050406030204" pitchFamily="18" charset="0"/>
                  </a:rPr>
                  <a:t> kompilasi tersebut dikemas dalam image dengan bahasa mesin (</a:t>
                </a:r>
                <a:r>
                  <a:rPr lang="id-ID" i="1" dirty="0">
                    <a:latin typeface="Cambria" panose="02040503050406030204" pitchFamily="18" charset="0"/>
                    <a:ea typeface="Cambria" panose="02040503050406030204" pitchFamily="18" charset="0"/>
                  </a:rPr>
                  <a:t>machine code level</a:t>
                </a:r>
                <a:r>
                  <a:rPr lang="id-ID" dirty="0">
                    <a:latin typeface="Cambria" panose="02040503050406030204" pitchFamily="18" charset="0"/>
                    <a:ea typeface="Cambria" panose="02040503050406030204" pitchFamily="18" charset="0"/>
                  </a:rPr>
                  <a:t>) sesuai platform OS yang digunakan. Contohnya, </a:t>
                </a:r>
                <a:r>
                  <a:rPr lang="id-ID" i="1" dirty="0">
                    <a:latin typeface="Cambria" panose="02040503050406030204" pitchFamily="18" charset="0"/>
                    <a:ea typeface="Cambria" panose="02040503050406030204" pitchFamily="18" charset="0"/>
                  </a:rPr>
                  <a:t>software </a:t>
                </a:r>
                <a:r>
                  <a:rPr lang="id-ID" dirty="0">
                    <a:latin typeface="Cambria" panose="02040503050406030204" pitchFamily="18" charset="0"/>
                    <a:ea typeface="Cambria" panose="02040503050406030204" pitchFamily="18" charset="0"/>
                  </a:rPr>
                  <a:t>Microsoft Office yang dibuat berbasis bahasa pemrograman Visual Basic hanya dapat digunakan pada OS </a:t>
                </a:r>
                <a:r>
                  <a:rPr lang="id-ID" dirty="0" smtClean="0">
                    <a:latin typeface="Cambria" panose="02040503050406030204" pitchFamily="18" charset="0"/>
                    <a:ea typeface="Cambria" panose="02040503050406030204" pitchFamily="18" charset="0"/>
                  </a:rPr>
                  <a:t>Windows</a:t>
                </a:r>
                <a:r>
                  <a:rPr lang="en-US" dirty="0" smtClean="0">
                    <a:latin typeface="Cambria" panose="02040503050406030204" pitchFamily="18" charset="0"/>
                    <a:ea typeface="Cambria" panose="02040503050406030204" pitchFamily="18" charset="0"/>
                  </a:rPr>
                  <a:t>.</a:t>
                </a:r>
                <a:endParaRPr kumimoji="0" lang="id-ID"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grpSp>
      </p:grpSp>
    </p:spTree>
    <p:extLst>
      <p:ext uri="{BB962C8B-B14F-4D97-AF65-F5344CB8AC3E}">
        <p14:creationId xmlns:p14="http://schemas.microsoft.com/office/powerpoint/2010/main" val="275063526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1651287"/>
            <a:ext cx="9144000" cy="1538153"/>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9" name="Group 8"/>
          <p:cNvGrpSpPr/>
          <p:nvPr/>
        </p:nvGrpSpPr>
        <p:grpSpPr>
          <a:xfrm>
            <a:off x="680831" y="560503"/>
            <a:ext cx="7782339" cy="3719720"/>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384641" y="4420859"/>
            <a:ext cx="8386142" cy="111815"/>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1611760" y="1416990"/>
            <a:ext cx="5931904" cy="2006745"/>
          </a:xfrm>
        </p:spPr>
        <p:txBody>
          <a:bodyPr>
            <a:noAutofit/>
          </a:bodyPr>
          <a:lstStyle/>
          <a:p>
            <a:r>
              <a:rPr lang="en-US" sz="4050" b="1" dirty="0" smtClean="0">
                <a:solidFill>
                  <a:schemeClr val="bg1"/>
                </a:solidFill>
                <a:ea typeface="Cambria" panose="02040503050406030204" pitchFamily="18" charset="0"/>
              </a:rPr>
              <a:t>Yuk</a:t>
            </a:r>
            <a:r>
              <a:rPr lang="id-ID" sz="4050" b="1" dirty="0" smtClean="0">
                <a:solidFill>
                  <a:schemeClr val="bg1"/>
                </a:solidFill>
                <a:ea typeface="Cambria" panose="02040503050406030204" pitchFamily="18" charset="0"/>
              </a:rPr>
              <a:t> </a:t>
            </a:r>
            <a:r>
              <a:rPr lang="id-ID" sz="4050" b="1" dirty="0">
                <a:solidFill>
                  <a:schemeClr val="bg1"/>
                </a:solidFill>
                <a:ea typeface="Cambria" panose="02040503050406030204" pitchFamily="18" charset="0"/>
              </a:rPr>
              <a:t>kerjakan </a:t>
            </a:r>
            <a:r>
              <a:rPr lang="en-US" sz="4050" b="1" dirty="0" err="1" smtClean="0">
                <a:solidFill>
                  <a:schemeClr val="bg1"/>
                </a:solidFill>
                <a:ea typeface="Cambria" panose="02040503050406030204" pitchFamily="18" charset="0"/>
              </a:rPr>
              <a:t>Uji</a:t>
            </a:r>
            <a:r>
              <a:rPr lang="en-US" sz="4050" b="1" dirty="0" smtClean="0">
                <a:solidFill>
                  <a:schemeClr val="bg1"/>
                </a:solidFill>
                <a:ea typeface="Cambria" panose="02040503050406030204" pitchFamily="18" charset="0"/>
              </a:rPr>
              <a:t> </a:t>
            </a:r>
            <a:r>
              <a:rPr lang="en-US" sz="4050" b="1" dirty="0" err="1" smtClean="0">
                <a:solidFill>
                  <a:schemeClr val="bg1"/>
                </a:solidFill>
                <a:ea typeface="Cambria" panose="02040503050406030204" pitchFamily="18" charset="0"/>
              </a:rPr>
              <a:t>Kemampuan</a:t>
            </a:r>
            <a:r>
              <a:rPr lang="en-US" sz="4050" b="1" dirty="0" smtClean="0">
                <a:solidFill>
                  <a:schemeClr val="bg1"/>
                </a:solidFill>
                <a:ea typeface="Cambria" panose="02040503050406030204" pitchFamily="18" charset="0"/>
              </a:rPr>
              <a:t> </a:t>
            </a:r>
            <a:r>
              <a:rPr lang="en-US" sz="4050" b="1" dirty="0" err="1" smtClean="0">
                <a:solidFill>
                  <a:schemeClr val="bg1"/>
                </a:solidFill>
                <a:ea typeface="Cambria" panose="02040503050406030204" pitchFamily="18" charset="0"/>
              </a:rPr>
              <a:t>Diri</a:t>
            </a:r>
            <a:r>
              <a:rPr lang="en-US" sz="4050" b="1" dirty="0" smtClean="0">
                <a:solidFill>
                  <a:schemeClr val="bg1"/>
                </a:solidFill>
                <a:ea typeface="Cambria" panose="02040503050406030204" pitchFamily="18" charset="0"/>
              </a:rPr>
              <a:t> 2</a:t>
            </a:r>
            <a:endParaRPr lang="id-ID" sz="4050" b="1" dirty="0">
              <a:solidFill>
                <a:schemeClr val="bg1"/>
              </a:solidFill>
              <a:ea typeface="Cambria" panose="02040503050406030204" pitchFamily="18" charset="0"/>
            </a:endParaRPr>
          </a:p>
        </p:txBody>
      </p:sp>
    </p:spTree>
    <p:extLst>
      <p:ext uri="{BB962C8B-B14F-4D97-AF65-F5344CB8AC3E}">
        <p14:creationId xmlns:p14="http://schemas.microsoft.com/office/powerpoint/2010/main" val="70057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1145907" y="627534"/>
            <a:ext cx="6840760" cy="756084"/>
          </a:xfrm>
          <a:prstGeom prst="homePlate">
            <a:avLst/>
          </a:prstGeom>
          <a:solidFill>
            <a:schemeClr val="accent3">
              <a:lumMod val="40000"/>
              <a:lumOff val="60000"/>
            </a:schemeClr>
          </a:solidFill>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a:buFont typeface="+mj-lt"/>
              <a:buAutoNum type="alphaLcPeriod"/>
            </a:pPr>
            <a:r>
              <a:rPr lang="id-ID" sz="1800" dirty="0" smtClean="0">
                <a:latin typeface="Cambria" panose="02040503050406030204" pitchFamily="18" charset="0"/>
                <a:ea typeface="Cambria" panose="02040503050406030204" pitchFamily="18" charset="0"/>
              </a:rPr>
              <a:t>Rangkaian elektronika yang terdiri atas dua sakelar yang tersusun paralel dengan </a:t>
            </a:r>
            <a:r>
              <a:rPr lang="id-ID" sz="1800" i="1" dirty="0" smtClean="0">
                <a:latin typeface="Cambria" panose="02040503050406030204" pitchFamily="18" charset="0"/>
                <a:ea typeface="Cambria" panose="02040503050406030204" pitchFamily="18" charset="0"/>
              </a:rPr>
              <a:t>output</a:t>
            </a:r>
            <a:r>
              <a:rPr lang="id-ID" sz="1800" dirty="0" smtClean="0">
                <a:latin typeface="Cambria" panose="02040503050406030204" pitchFamily="18" charset="0"/>
                <a:ea typeface="Cambria" panose="02040503050406030204" pitchFamily="18" charset="0"/>
              </a:rPr>
              <a:t> lampu.</a:t>
            </a:r>
            <a:endParaRPr lang="id-ID" sz="1800" dirty="0">
              <a:latin typeface="Cambria" panose="02040503050406030204" pitchFamily="18" charset="0"/>
              <a:ea typeface="Cambria" panose="02040503050406030204" pitchFamily="18" charset="0"/>
            </a:endParaRPr>
          </a:p>
        </p:txBody>
      </p:sp>
      <p:sp>
        <p:nvSpPr>
          <p:cNvPr id="8" name="Content Placeholder 2"/>
          <p:cNvSpPr txBox="1">
            <a:spLocks/>
          </p:cNvSpPr>
          <p:nvPr/>
        </p:nvSpPr>
        <p:spPr>
          <a:xfrm>
            <a:off x="1865987" y="2931790"/>
            <a:ext cx="5400600" cy="864096"/>
          </a:xfrm>
          <a:prstGeom prst="rect">
            <a:avLst/>
          </a:prstGeom>
        </p:spPr>
        <p:style>
          <a:lnRef idx="2">
            <a:schemeClr val="dk1"/>
          </a:lnRef>
          <a:fillRef idx="1">
            <a:schemeClr val="lt1"/>
          </a:fillRef>
          <a:effectRef idx="0">
            <a:schemeClr val="dk1"/>
          </a:effectRef>
          <a:fontRef idx="minor">
            <a:schemeClr val="dk1"/>
          </a:fontRef>
        </p:style>
        <p:txBody>
          <a:bodyPr vert="horz" lIns="91440" tIns="45720" rIns="91440" bIns="45720" rtlCol="0">
            <a:normAutofit fontScale="8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2400" dirty="0" smtClean="0">
                <a:latin typeface="Cambria" panose="02040503050406030204" pitchFamily="18" charset="0"/>
                <a:ea typeface="Cambria" panose="02040503050406030204" pitchFamily="18" charset="0"/>
              </a:rPr>
              <a:t>Insert </a:t>
            </a:r>
            <a:r>
              <a:rPr lang="id-ID" sz="2400" dirty="0" smtClean="0">
                <a:latin typeface="Cambria" panose="02040503050406030204" pitchFamily="18" charset="0"/>
                <a:ea typeface="Cambria" panose="02040503050406030204" pitchFamily="18" charset="0"/>
              </a:rPr>
              <a:t>Gambar </a:t>
            </a:r>
            <a:r>
              <a:rPr lang="id-ID" sz="2400" dirty="0" smtClean="0">
                <a:latin typeface="Cambria" panose="02040503050406030204" pitchFamily="18" charset="0"/>
                <a:ea typeface="Cambria" panose="02040503050406030204" pitchFamily="18" charset="0"/>
              </a:rPr>
              <a:t>3.2 Rangkaian listrik gerbang logika </a:t>
            </a:r>
            <a:r>
              <a:rPr lang="id-ID" sz="2400" i="1" dirty="0" smtClean="0">
                <a:latin typeface="Cambria" panose="02040503050406030204" pitchFamily="18" charset="0"/>
                <a:ea typeface="Cambria" panose="02040503050406030204" pitchFamily="18" charset="0"/>
              </a:rPr>
              <a:t>OR</a:t>
            </a:r>
            <a:r>
              <a:rPr lang="id-ID" sz="2400" dirty="0" smtClean="0">
                <a:latin typeface="Cambria" panose="02040503050406030204" pitchFamily="18" charset="0"/>
                <a:ea typeface="Cambria" panose="02040503050406030204" pitchFamily="18" charset="0"/>
              </a:rPr>
              <a:t> (a) dengan dua sakelar dan (b) dengan dua transistor.</a:t>
            </a:r>
            <a:endParaRPr lang="id-ID" sz="2400" dirty="0">
              <a:latin typeface="Cambria" panose="02040503050406030204" pitchFamily="18" charset="0"/>
              <a:ea typeface="Cambria" panose="02040503050406030204"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Tree>
    <p:extLst>
      <p:ext uri="{BB962C8B-B14F-4D97-AF65-F5344CB8AC3E}">
        <p14:creationId xmlns:p14="http://schemas.microsoft.com/office/powerpoint/2010/main" val="9660835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1835696" y="2625756"/>
            <a:ext cx="5400600" cy="864096"/>
          </a:xfrm>
          <a:prstGeom prst="rect">
            <a:avLst/>
          </a:prstGeom>
        </p:spPr>
        <p:style>
          <a:lnRef idx="2">
            <a:schemeClr val="dk1"/>
          </a:lnRef>
          <a:fillRef idx="1">
            <a:schemeClr val="lt1"/>
          </a:fillRef>
          <a:effectRef idx="0">
            <a:schemeClr val="dk1"/>
          </a:effectRef>
          <a:fontRef idx="minor">
            <a:schemeClr val="dk1"/>
          </a:fontRef>
        </p:style>
        <p:txBody>
          <a:bodyPr vert="horz" lIns="91440" tIns="45720" rIns="91440" bIns="45720" rtlCol="0" anchor="ctr">
            <a:normAutofit fontScale="8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2400" dirty="0" smtClean="0">
                <a:latin typeface="Cambria" panose="02040503050406030204" pitchFamily="18" charset="0"/>
                <a:ea typeface="Cambria" panose="02040503050406030204" pitchFamily="18" charset="0"/>
              </a:rPr>
              <a:t>Insert </a:t>
            </a:r>
            <a:r>
              <a:rPr lang="id-ID" sz="2400" dirty="0" smtClean="0">
                <a:latin typeface="Cambria" panose="02040503050406030204" pitchFamily="18" charset="0"/>
                <a:ea typeface="Cambria" panose="02040503050406030204" pitchFamily="18" charset="0"/>
              </a:rPr>
              <a:t>Gambar </a:t>
            </a:r>
            <a:r>
              <a:rPr lang="id-ID" sz="2400" dirty="0" smtClean="0">
                <a:latin typeface="Cambria" panose="02040503050406030204" pitchFamily="18" charset="0"/>
                <a:ea typeface="Cambria" panose="02040503050406030204" pitchFamily="18" charset="0"/>
              </a:rPr>
              <a:t>3.3 (a) </a:t>
            </a:r>
            <a:r>
              <a:rPr lang="id-ID" sz="2400" i="1" dirty="0" smtClean="0">
                <a:latin typeface="Cambria" panose="02040503050406030204" pitchFamily="18" charset="0"/>
                <a:ea typeface="Cambria" panose="02040503050406030204" pitchFamily="18" charset="0"/>
              </a:rPr>
              <a:t>Switch A</a:t>
            </a:r>
            <a:r>
              <a:rPr lang="id-ID" sz="2400" dirty="0" smtClean="0">
                <a:latin typeface="Cambria" panose="02040503050406030204" pitchFamily="18" charset="0"/>
                <a:ea typeface="Cambria" panose="02040503050406030204" pitchFamily="18" charset="0"/>
              </a:rPr>
              <a:t> tertutup, lampu menyala dan (b) transistor </a:t>
            </a:r>
            <a:r>
              <a:rPr lang="id-ID" sz="2400" i="1" dirty="0" smtClean="0">
                <a:latin typeface="Cambria" panose="02040503050406030204" pitchFamily="18" charset="0"/>
                <a:ea typeface="Cambria" panose="02040503050406030204" pitchFamily="18" charset="0"/>
              </a:rPr>
              <a:t>Q</a:t>
            </a:r>
            <a:r>
              <a:rPr lang="id-ID" sz="2400" dirty="0" smtClean="0">
                <a:latin typeface="Cambria" panose="02040503050406030204" pitchFamily="18" charset="0"/>
                <a:ea typeface="Cambria" panose="02040503050406030204" pitchFamily="18" charset="0"/>
              </a:rPr>
              <a:t>1 (</a:t>
            </a:r>
            <a:r>
              <a:rPr lang="id-ID" sz="2400" i="1" dirty="0" smtClean="0">
                <a:latin typeface="Cambria" panose="02040503050406030204" pitchFamily="18" charset="0"/>
                <a:ea typeface="Cambria" panose="02040503050406030204" pitchFamily="18" charset="0"/>
              </a:rPr>
              <a:t>ON</a:t>
            </a:r>
            <a:r>
              <a:rPr lang="id-ID" sz="2400" dirty="0" smtClean="0">
                <a:latin typeface="Cambria" panose="02040503050406030204" pitchFamily="18" charset="0"/>
                <a:ea typeface="Cambria" panose="02040503050406030204" pitchFamily="18" charset="0"/>
              </a:rPr>
              <a:t>) mengalirkan tegangan.</a:t>
            </a:r>
            <a:endParaRPr lang="id-ID" sz="2400" dirty="0">
              <a:latin typeface="Cambria" panose="02040503050406030204" pitchFamily="18" charset="0"/>
              <a:ea typeface="Cambria" panose="02040503050406030204" pitchFamily="18" charset="0"/>
            </a:endParaRPr>
          </a:p>
        </p:txBody>
      </p:sp>
      <p:sp>
        <p:nvSpPr>
          <p:cNvPr id="4" name="Content Placeholder 2"/>
          <p:cNvSpPr txBox="1">
            <a:spLocks/>
          </p:cNvSpPr>
          <p:nvPr/>
        </p:nvSpPr>
        <p:spPr>
          <a:xfrm>
            <a:off x="1145907" y="627534"/>
            <a:ext cx="6840760" cy="756084"/>
          </a:xfrm>
          <a:prstGeom prst="homePlate">
            <a:avLst/>
          </a:prstGeom>
          <a:solidFill>
            <a:schemeClr val="accent3">
              <a:lumMod val="40000"/>
              <a:lumOff val="60000"/>
            </a:schemeClr>
          </a:solidFill>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a:buFont typeface="+mj-lt"/>
              <a:buAutoNum type="alphaLcPeriod" startAt="2"/>
            </a:pPr>
            <a:r>
              <a:rPr lang="id-ID" sz="1800" dirty="0" smtClean="0">
                <a:latin typeface="Cambria" panose="02040503050406030204" pitchFamily="18" charset="0"/>
                <a:ea typeface="Cambria" panose="02040503050406030204" pitchFamily="18" charset="0"/>
              </a:rPr>
              <a:t>Sakelar </a:t>
            </a:r>
            <a:r>
              <a:rPr lang="id-ID" sz="1800" i="1" dirty="0">
                <a:latin typeface="Cambria" panose="02040503050406030204" pitchFamily="18" charset="0"/>
                <a:ea typeface="Cambria" panose="02040503050406030204" pitchFamily="18" charset="0"/>
              </a:rPr>
              <a:t>A</a:t>
            </a:r>
            <a:r>
              <a:rPr lang="id-ID" sz="1800" dirty="0">
                <a:latin typeface="Cambria" panose="02040503050406030204" pitchFamily="18" charset="0"/>
                <a:ea typeface="Cambria" panose="02040503050406030204" pitchFamily="18" charset="0"/>
              </a:rPr>
              <a:t> (mewakili </a:t>
            </a:r>
            <a:r>
              <a:rPr lang="id-ID" sz="1800" i="1" dirty="0">
                <a:latin typeface="Cambria" panose="02040503050406030204" pitchFamily="18" charset="0"/>
                <a:ea typeface="Cambria" panose="02040503050406030204" pitchFamily="18" charset="0"/>
              </a:rPr>
              <a:t>input</a:t>
            </a:r>
            <a:r>
              <a:rPr lang="id-ID" sz="1800" dirty="0">
                <a:latin typeface="Cambria" panose="02040503050406030204" pitchFamily="18" charset="0"/>
                <a:ea typeface="Cambria" panose="02040503050406030204" pitchFamily="18" charset="0"/>
              </a:rPr>
              <a:t> data </a:t>
            </a:r>
            <a:r>
              <a:rPr lang="id-ID" sz="1800" i="1" dirty="0">
                <a:latin typeface="Cambria" panose="02040503050406030204" pitchFamily="18" charset="0"/>
                <a:ea typeface="Cambria" panose="02040503050406030204" pitchFamily="18" charset="0"/>
              </a:rPr>
              <a:t>A</a:t>
            </a:r>
            <a:r>
              <a:rPr lang="id-ID" sz="1800" dirty="0">
                <a:latin typeface="Cambria" panose="02040503050406030204" pitchFamily="18" charset="0"/>
                <a:ea typeface="Cambria" panose="02040503050406030204" pitchFamily="18" charset="0"/>
              </a:rPr>
              <a:t>) ketika dinyalakan (bernilai </a:t>
            </a:r>
            <a:r>
              <a:rPr lang="id-ID" sz="1800" i="1" dirty="0">
                <a:latin typeface="Cambria" panose="02040503050406030204" pitchFamily="18" charset="0"/>
                <a:ea typeface="Cambria" panose="02040503050406030204" pitchFamily="18" charset="0"/>
              </a:rPr>
              <a:t>true</a:t>
            </a:r>
            <a:r>
              <a:rPr lang="id-ID" sz="1800" dirty="0">
                <a:latin typeface="Cambria" panose="02040503050406030204" pitchFamily="18" charset="0"/>
                <a:ea typeface="Cambria" panose="02040503050406030204" pitchFamily="18" charset="0"/>
              </a:rPr>
              <a:t>), lampu akan menyala.</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Tree>
    <p:extLst>
      <p:ext uri="{BB962C8B-B14F-4D97-AF65-F5344CB8AC3E}">
        <p14:creationId xmlns:p14="http://schemas.microsoft.com/office/powerpoint/2010/main" val="14463000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611560" y="1491630"/>
            <a:ext cx="8064896" cy="75608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id-ID" sz="2400" dirty="0"/>
          </a:p>
        </p:txBody>
      </p:sp>
      <p:sp>
        <p:nvSpPr>
          <p:cNvPr id="8" name="Content Placeholder 2"/>
          <p:cNvSpPr txBox="1">
            <a:spLocks/>
          </p:cNvSpPr>
          <p:nvPr/>
        </p:nvSpPr>
        <p:spPr>
          <a:xfrm>
            <a:off x="1835696" y="2625756"/>
            <a:ext cx="5400600" cy="864096"/>
          </a:xfrm>
          <a:prstGeom prst="rect">
            <a:avLst/>
          </a:prstGeom>
        </p:spPr>
        <p:style>
          <a:lnRef idx="2">
            <a:schemeClr val="dk1"/>
          </a:lnRef>
          <a:fillRef idx="1">
            <a:schemeClr val="lt1"/>
          </a:fillRef>
          <a:effectRef idx="0">
            <a:schemeClr val="dk1"/>
          </a:effectRef>
          <a:fontRef idx="minor">
            <a:schemeClr val="dk1"/>
          </a:fontRef>
        </p:style>
        <p:txBody>
          <a:bodyPr vert="horz" lIns="91440" tIns="45720" rIns="91440" bIns="45720" rtlCol="0">
            <a:normAutofit fontScale="8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2400" dirty="0" smtClean="0">
                <a:latin typeface="Cambria" panose="02040503050406030204" pitchFamily="18" charset="0"/>
                <a:ea typeface="Cambria" panose="02040503050406030204" pitchFamily="18" charset="0"/>
              </a:rPr>
              <a:t>Insert </a:t>
            </a:r>
            <a:r>
              <a:rPr lang="id-ID" sz="2400" dirty="0" smtClean="0">
                <a:latin typeface="Cambria" panose="02040503050406030204" pitchFamily="18" charset="0"/>
                <a:ea typeface="Cambria" panose="02040503050406030204" pitchFamily="18" charset="0"/>
              </a:rPr>
              <a:t>Gambar 3.</a:t>
            </a:r>
            <a:r>
              <a:rPr lang="en-US" sz="2400" dirty="0" smtClean="0">
                <a:latin typeface="Cambria" panose="02040503050406030204" pitchFamily="18" charset="0"/>
                <a:ea typeface="Cambria" panose="02040503050406030204" pitchFamily="18" charset="0"/>
              </a:rPr>
              <a:t>4</a:t>
            </a:r>
            <a:r>
              <a:rPr lang="id-ID" sz="2400" dirty="0" smtClean="0">
                <a:latin typeface="Cambria" panose="02040503050406030204" pitchFamily="18" charset="0"/>
                <a:ea typeface="Cambria" panose="02040503050406030204" pitchFamily="18" charset="0"/>
              </a:rPr>
              <a:t> </a:t>
            </a:r>
            <a:r>
              <a:rPr lang="id-ID" sz="2400" dirty="0" smtClean="0">
                <a:latin typeface="Cambria" panose="02040503050406030204" pitchFamily="18" charset="0"/>
                <a:ea typeface="Cambria" panose="02040503050406030204" pitchFamily="18" charset="0"/>
              </a:rPr>
              <a:t>(a) </a:t>
            </a:r>
            <a:r>
              <a:rPr lang="id-ID" sz="2400" i="1" dirty="0" smtClean="0">
                <a:latin typeface="Cambria" panose="02040503050406030204" pitchFamily="18" charset="0"/>
                <a:ea typeface="Cambria" panose="02040503050406030204" pitchFamily="18" charset="0"/>
              </a:rPr>
              <a:t>Switch A</a:t>
            </a:r>
            <a:r>
              <a:rPr lang="id-ID" sz="2400" dirty="0" smtClean="0">
                <a:latin typeface="Cambria" panose="02040503050406030204" pitchFamily="18" charset="0"/>
                <a:ea typeface="Cambria" panose="02040503050406030204" pitchFamily="18" charset="0"/>
              </a:rPr>
              <a:t> dan </a:t>
            </a:r>
            <a:r>
              <a:rPr lang="id-ID" sz="2400" i="1" dirty="0" smtClean="0">
                <a:latin typeface="Cambria" panose="02040503050406030204" pitchFamily="18" charset="0"/>
                <a:ea typeface="Cambria" panose="02040503050406030204" pitchFamily="18" charset="0"/>
              </a:rPr>
              <a:t>B</a:t>
            </a:r>
            <a:r>
              <a:rPr lang="id-ID" sz="2400" dirty="0" smtClean="0">
                <a:latin typeface="Cambria" panose="02040503050406030204" pitchFamily="18" charset="0"/>
                <a:ea typeface="Cambria" panose="02040503050406030204" pitchFamily="18" charset="0"/>
              </a:rPr>
              <a:t> tertutup, lampu menyala dan (b) transistor </a:t>
            </a:r>
            <a:r>
              <a:rPr lang="id-ID" sz="2400" i="1" dirty="0" smtClean="0">
                <a:latin typeface="Cambria" panose="02040503050406030204" pitchFamily="18" charset="0"/>
                <a:ea typeface="Cambria" panose="02040503050406030204" pitchFamily="18" charset="0"/>
              </a:rPr>
              <a:t>Q</a:t>
            </a:r>
            <a:r>
              <a:rPr lang="id-ID" sz="2400" dirty="0" smtClean="0">
                <a:latin typeface="Cambria" panose="02040503050406030204" pitchFamily="18" charset="0"/>
                <a:ea typeface="Cambria" panose="02040503050406030204" pitchFamily="18" charset="0"/>
              </a:rPr>
              <a:t>1 dan </a:t>
            </a:r>
            <a:r>
              <a:rPr lang="id-ID" sz="2400" i="1" dirty="0" smtClean="0">
                <a:latin typeface="Cambria" panose="02040503050406030204" pitchFamily="18" charset="0"/>
                <a:ea typeface="Cambria" panose="02040503050406030204" pitchFamily="18" charset="0"/>
              </a:rPr>
              <a:t>Q</a:t>
            </a:r>
            <a:r>
              <a:rPr lang="id-ID" sz="2400" dirty="0" smtClean="0">
                <a:latin typeface="Cambria" panose="02040503050406030204" pitchFamily="18" charset="0"/>
                <a:ea typeface="Cambria" panose="02040503050406030204" pitchFamily="18" charset="0"/>
              </a:rPr>
              <a:t>2 mengalirkan tegangan.</a:t>
            </a:r>
            <a:endParaRPr lang="id-ID" sz="2400" dirty="0">
              <a:latin typeface="Cambria" panose="02040503050406030204" pitchFamily="18" charset="0"/>
              <a:ea typeface="Cambria" panose="02040503050406030204" pitchFamily="18" charset="0"/>
            </a:endParaRPr>
          </a:p>
        </p:txBody>
      </p:sp>
      <p:sp>
        <p:nvSpPr>
          <p:cNvPr id="4" name="Content Placeholder 2"/>
          <p:cNvSpPr txBox="1">
            <a:spLocks/>
          </p:cNvSpPr>
          <p:nvPr/>
        </p:nvSpPr>
        <p:spPr>
          <a:xfrm>
            <a:off x="1145907" y="627534"/>
            <a:ext cx="6840760" cy="864096"/>
          </a:xfrm>
          <a:prstGeom prst="homePlate">
            <a:avLst/>
          </a:prstGeom>
          <a:solidFill>
            <a:schemeClr val="accent3">
              <a:lumMod val="40000"/>
              <a:lumOff val="60000"/>
            </a:schemeClr>
          </a:solidFill>
        </p:spPr>
        <p:txBody>
          <a:bodyPr vert="horz" lIns="91440" tIns="45720" rIns="91440" bIns="45720" rtlCol="0" anchor="ct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a:buFont typeface="+mj-lt"/>
              <a:buAutoNum type="alphaLcPeriod" startAt="3"/>
            </a:pPr>
            <a:r>
              <a:rPr lang="id-ID" sz="1800" dirty="0" smtClean="0">
                <a:latin typeface="Cambria" panose="02040503050406030204" pitchFamily="18" charset="0"/>
                <a:ea typeface="Cambria" panose="02040503050406030204" pitchFamily="18" charset="0"/>
              </a:rPr>
              <a:t>Sakelar </a:t>
            </a:r>
            <a:r>
              <a:rPr lang="id-ID" sz="1800" dirty="0">
                <a:latin typeface="Cambria" panose="02040503050406030204" pitchFamily="18" charset="0"/>
                <a:ea typeface="Cambria" panose="02040503050406030204" pitchFamily="18" charset="0"/>
              </a:rPr>
              <a:t>A dan B (mewakili </a:t>
            </a:r>
            <a:r>
              <a:rPr lang="id-ID" sz="1800" i="1" dirty="0">
                <a:latin typeface="Cambria" panose="02040503050406030204" pitchFamily="18" charset="0"/>
                <a:ea typeface="Cambria" panose="02040503050406030204" pitchFamily="18" charset="0"/>
              </a:rPr>
              <a:t>input</a:t>
            </a:r>
            <a:r>
              <a:rPr lang="id-ID" sz="1800" dirty="0">
                <a:latin typeface="Cambria" panose="02040503050406030204" pitchFamily="18" charset="0"/>
                <a:ea typeface="Cambria" panose="02040503050406030204" pitchFamily="18" charset="0"/>
              </a:rPr>
              <a:t> data </a:t>
            </a:r>
            <a:r>
              <a:rPr lang="id-ID" sz="1800" i="1" dirty="0">
                <a:latin typeface="Cambria" panose="02040503050406030204" pitchFamily="18" charset="0"/>
                <a:ea typeface="Cambria" panose="02040503050406030204" pitchFamily="18" charset="0"/>
              </a:rPr>
              <a:t>A</a:t>
            </a:r>
            <a:r>
              <a:rPr lang="id-ID" sz="1800" dirty="0">
                <a:latin typeface="Cambria" panose="02040503050406030204" pitchFamily="18" charset="0"/>
                <a:ea typeface="Cambria" panose="02040503050406030204" pitchFamily="18" charset="0"/>
              </a:rPr>
              <a:t> dan </a:t>
            </a:r>
            <a:r>
              <a:rPr lang="id-ID" sz="1800" i="1" dirty="0">
                <a:latin typeface="Cambria" panose="02040503050406030204" pitchFamily="18" charset="0"/>
                <a:ea typeface="Cambria" panose="02040503050406030204" pitchFamily="18" charset="0"/>
              </a:rPr>
              <a:t>B</a:t>
            </a:r>
            <a:r>
              <a:rPr lang="id-ID" sz="1800" dirty="0">
                <a:latin typeface="Cambria" panose="02040503050406030204" pitchFamily="18" charset="0"/>
                <a:ea typeface="Cambria" panose="02040503050406030204" pitchFamily="18" charset="0"/>
              </a:rPr>
              <a:t>) ketika dinyalakan (keduanya bernilai </a:t>
            </a:r>
            <a:r>
              <a:rPr lang="id-ID" sz="1800" i="1" dirty="0">
                <a:latin typeface="Cambria" panose="02040503050406030204" pitchFamily="18" charset="0"/>
                <a:ea typeface="Cambria" panose="02040503050406030204" pitchFamily="18" charset="0"/>
              </a:rPr>
              <a:t>true</a:t>
            </a:r>
            <a:r>
              <a:rPr lang="id-ID" sz="1800" dirty="0">
                <a:latin typeface="Cambria" panose="02040503050406030204" pitchFamily="18" charset="0"/>
                <a:ea typeface="Cambria" panose="02040503050406030204" pitchFamily="18" charset="0"/>
              </a:rPr>
              <a:t>), lampu akan tetap menyala.</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Tree>
    <p:extLst>
      <p:ext uri="{BB962C8B-B14F-4D97-AF65-F5344CB8AC3E}">
        <p14:creationId xmlns:p14="http://schemas.microsoft.com/office/powerpoint/2010/main" val="7711468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9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0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1342</TotalTime>
  <Words>3534</Words>
  <Application>Microsoft Office PowerPoint</Application>
  <PresentationFormat>On-screen Show (16:9)</PresentationFormat>
  <Paragraphs>380</Paragraphs>
  <Slides>66</Slides>
  <Notes>5</Notes>
  <HiddenSlides>0</HiddenSlides>
  <MMClips>0</MMClips>
  <ScaleCrop>false</ScaleCrop>
  <HeadingPairs>
    <vt:vector size="6" baseType="variant">
      <vt:variant>
        <vt:lpstr>Fonts Used</vt:lpstr>
      </vt:variant>
      <vt:variant>
        <vt:i4>5</vt:i4>
      </vt:variant>
      <vt:variant>
        <vt:lpstr>Theme</vt:lpstr>
      </vt:variant>
      <vt:variant>
        <vt:i4>12</vt:i4>
      </vt:variant>
      <vt:variant>
        <vt:lpstr>Slide Titles</vt:lpstr>
      </vt:variant>
      <vt:variant>
        <vt:i4>66</vt:i4>
      </vt:variant>
    </vt:vector>
  </HeadingPairs>
  <TitlesOfParts>
    <vt:vector size="83" baseType="lpstr">
      <vt:lpstr>Arial</vt:lpstr>
      <vt:lpstr>Calibri</vt:lpstr>
      <vt:lpstr>Calibri Light</vt:lpstr>
      <vt:lpstr>Cambria</vt:lpstr>
      <vt:lpstr>Wingdings</vt:lpstr>
      <vt:lpstr>Office Theme</vt:lpstr>
      <vt:lpstr>1_Office Theme</vt:lpstr>
      <vt:lpstr>2_Office Theme</vt:lpstr>
      <vt:lpstr>3_Office Theme</vt:lpstr>
      <vt:lpstr>4_Office Theme</vt:lpstr>
      <vt:lpstr>5_Office Theme</vt:lpstr>
      <vt:lpstr>6_Office Theme</vt:lpstr>
      <vt:lpstr>7_Office Theme</vt:lpstr>
      <vt:lpstr>8_Office Theme</vt:lpstr>
      <vt:lpstr>9_Office Theme</vt:lpstr>
      <vt:lpstr>10_Office Theme</vt:lpstr>
      <vt:lpstr>11_Office Theme</vt:lpstr>
      <vt:lpstr>BAB 3 SISTEM KOMPUTER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Yuk kerjakan Aktivitas Mandiri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Yuk kerjakan Aktivitas Mandiri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Yuk kerjakan Aktivitas Mandiri 3</vt:lpstr>
      <vt:lpstr>PowerPoint Presentation</vt:lpstr>
      <vt:lpstr>PowerPoint Presentation</vt:lpstr>
      <vt:lpstr>PowerPoint Presentation</vt:lpstr>
      <vt:lpstr>PowerPoint Presentation</vt:lpstr>
      <vt:lpstr>Yuk kerjakan Uji Kemampuan Diri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Yuk kerjakan Uji Kemampuan Diri 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BAB 3 SISTEM KOMPUTER</dc:title>
  <dc:creator>User</dc:creator>
  <cp:lastModifiedBy>rakhm</cp:lastModifiedBy>
  <cp:revision>197</cp:revision>
  <dcterms:created xsi:type="dcterms:W3CDTF">2022-07-03T12:41:41Z</dcterms:created>
  <dcterms:modified xsi:type="dcterms:W3CDTF">2022-07-11T13:21:49Z</dcterms:modified>
</cp:coreProperties>
</file>